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448EBD-8E31-4EE0-B07C-6F4E88CD0386}"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48EBD-8E31-4EE0-B07C-6F4E88CD0386}"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48EBD-8E31-4EE0-B07C-6F4E88CD0386}"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48EBD-8E31-4EE0-B07C-6F4E88CD0386}"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48EBD-8E31-4EE0-B07C-6F4E88CD0386}"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448EBD-8E31-4EE0-B07C-6F4E88CD0386}"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48EBD-8E31-4EE0-B07C-6F4E88CD0386}" type="datetimeFigureOut">
              <a:rPr lang="en-US" smtClean="0"/>
              <a:t>9/21/2013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48EBD-8E31-4EE0-B07C-6F4E88CD0386}" type="datetimeFigureOut">
              <a:rPr lang="en-US" smtClean="0"/>
              <a:t>9/21/2013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48EBD-8E31-4EE0-B07C-6F4E88CD0386}" type="datetimeFigureOut">
              <a:rPr lang="en-US" smtClean="0"/>
              <a:t>9/21/2013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18E448-68A9-482D-9BB7-29F68F43DB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48EBD-8E31-4EE0-B07C-6F4E88CD0386}"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8E448-68A9-482D-9BB7-29F68F43DB1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7448EBD-8E31-4EE0-B07C-6F4E88CD0386}" type="datetimeFigureOut">
              <a:rPr lang="en-US" smtClean="0"/>
              <a:t>9/21/2013</a:t>
            </a:fld>
            <a:endParaRPr lang="en-US"/>
          </a:p>
        </p:txBody>
      </p:sp>
      <p:sp>
        <p:nvSpPr>
          <p:cNvPr id="9" name="Slide Number Placeholder 8"/>
          <p:cNvSpPr>
            <a:spLocks noGrp="1"/>
          </p:cNvSpPr>
          <p:nvPr>
            <p:ph type="sldNum" sz="quarter" idx="11"/>
          </p:nvPr>
        </p:nvSpPr>
        <p:spPr/>
        <p:txBody>
          <a:bodyPr/>
          <a:lstStyle/>
          <a:p>
            <a:fld id="{1718E448-68A9-482D-9BB7-29F68F43DB1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718E448-68A9-482D-9BB7-29F68F43DB1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7448EBD-8E31-4EE0-B07C-6F4E88CD0386}" type="datetimeFigureOut">
              <a:rPr lang="en-US" smtClean="0"/>
              <a:t>9/21/2013</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6PUSrP9qht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7696199" cy="2123479"/>
          </a:xfrm>
        </p:spPr>
        <p:txBody>
          <a:bodyPr>
            <a:noAutofit/>
          </a:bodyPr>
          <a:lstStyle/>
          <a:p>
            <a:r>
              <a:rPr lang="en-US" sz="5400" dirty="0" smtClean="0"/>
              <a:t>Space Cadet Defender HD</a:t>
            </a:r>
            <a:br>
              <a:rPr lang="en-US" sz="5400" dirty="0" smtClean="0"/>
            </a:br>
            <a:r>
              <a:rPr lang="en-US" sz="2400" dirty="0" smtClean="0"/>
              <a:t>CIS 587 Game Evaluation – Ruth Johnson</a:t>
            </a:r>
            <a:endParaRPr lang="en-US" sz="2400"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3223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Artwork</a:t>
            </a:r>
            <a:endParaRPr lang="en-US" dirty="0"/>
          </a:p>
        </p:txBody>
      </p:sp>
      <p:sp>
        <p:nvSpPr>
          <p:cNvPr id="6" name="Content Placeholder 5"/>
          <p:cNvSpPr>
            <a:spLocks noGrp="1"/>
          </p:cNvSpPr>
          <p:nvPr>
            <p:ph idx="1"/>
          </p:nvPr>
        </p:nvSpPr>
        <p:spPr/>
        <p:txBody>
          <a:bodyPr/>
          <a:lstStyle/>
          <a:p>
            <a:r>
              <a:rPr lang="en-US" dirty="0" smtClean="0"/>
              <a:t>Nice graphics: HD, background, aliens, and space cadet</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09800"/>
            <a:ext cx="7310255"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2011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and Music</a:t>
            </a:r>
            <a:endParaRPr lang="en-US" dirty="0"/>
          </a:p>
        </p:txBody>
      </p:sp>
      <p:sp>
        <p:nvSpPr>
          <p:cNvPr id="3" name="Content Placeholder 2"/>
          <p:cNvSpPr>
            <a:spLocks noGrp="1"/>
          </p:cNvSpPr>
          <p:nvPr>
            <p:ph idx="1"/>
          </p:nvPr>
        </p:nvSpPr>
        <p:spPr/>
        <p:txBody>
          <a:bodyPr/>
          <a:lstStyle/>
          <a:p>
            <a:r>
              <a:rPr lang="en-US" dirty="0" smtClean="0"/>
              <a:t>Electronic music</a:t>
            </a:r>
          </a:p>
          <a:p>
            <a:r>
              <a:rPr lang="en-US" dirty="0" smtClean="0"/>
              <a:t>Sounds for:</a:t>
            </a:r>
          </a:p>
          <a:p>
            <a:pPr lvl="1"/>
            <a:r>
              <a:rPr lang="en-US" dirty="0" smtClean="0"/>
              <a:t>Shooting</a:t>
            </a:r>
          </a:p>
          <a:p>
            <a:pPr lvl="1"/>
            <a:r>
              <a:rPr lang="en-US" dirty="0" smtClean="0"/>
              <a:t>Aliens dying</a:t>
            </a:r>
          </a:p>
          <a:p>
            <a:pPr lvl="1"/>
            <a:r>
              <a:rPr lang="en-US" dirty="0" smtClean="0"/>
              <a:t>Space Cadet dying</a:t>
            </a:r>
          </a:p>
          <a:p>
            <a:pPr lvl="1"/>
            <a:r>
              <a:rPr lang="en-US" dirty="0" smtClean="0"/>
              <a:t>Special weapon</a:t>
            </a:r>
            <a:endParaRPr lang="en-US" dirty="0"/>
          </a:p>
        </p:txBody>
      </p:sp>
    </p:spTree>
    <p:extLst>
      <p:ext uri="{BB962C8B-B14F-4D97-AF65-F5344CB8AC3E}">
        <p14:creationId xmlns:p14="http://schemas.microsoft.com/office/powerpoint/2010/main" val="1706400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Features</a:t>
            </a:r>
            <a:endParaRPr lang="en-US" dirty="0"/>
          </a:p>
        </p:txBody>
      </p:sp>
      <p:sp>
        <p:nvSpPr>
          <p:cNvPr id="3" name="Content Placeholder 2"/>
          <p:cNvSpPr>
            <a:spLocks noGrp="1"/>
          </p:cNvSpPr>
          <p:nvPr>
            <p:ph idx="1"/>
          </p:nvPr>
        </p:nvSpPr>
        <p:spPr/>
        <p:txBody>
          <a:bodyPr/>
          <a:lstStyle/>
          <a:p>
            <a:r>
              <a:rPr lang="en-US" dirty="0" smtClean="0"/>
              <a:t>Upgrade system</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133600"/>
            <a:ext cx="6248400" cy="41612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7699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and Bugs</a:t>
            </a:r>
            <a:endParaRPr lang="en-US" dirty="0"/>
          </a:p>
        </p:txBody>
      </p:sp>
      <p:sp>
        <p:nvSpPr>
          <p:cNvPr id="3" name="Content Placeholder 2"/>
          <p:cNvSpPr>
            <a:spLocks noGrp="1"/>
          </p:cNvSpPr>
          <p:nvPr>
            <p:ph idx="1"/>
          </p:nvPr>
        </p:nvSpPr>
        <p:spPr/>
        <p:txBody>
          <a:bodyPr/>
          <a:lstStyle/>
          <a:p>
            <a:r>
              <a:rPr lang="en-US" dirty="0" smtClean="0"/>
              <a:t>No manual</a:t>
            </a:r>
          </a:p>
          <a:p>
            <a:r>
              <a:rPr lang="en-US" dirty="0" smtClean="0"/>
              <a:t>YouTube Demo</a:t>
            </a:r>
          </a:p>
          <a:p>
            <a:pPr lvl="1"/>
            <a:r>
              <a:rPr lang="en-US" dirty="0">
                <a:hlinkClick r:id="rId2"/>
              </a:rPr>
              <a:t>http://www.youtube.com/watch?v=6PUSrP9qhtU</a:t>
            </a:r>
            <a:endParaRPr lang="en-US" dirty="0" smtClean="0"/>
          </a:p>
          <a:p>
            <a:r>
              <a:rPr lang="en-US" dirty="0" smtClean="0"/>
              <a:t>Versions</a:t>
            </a:r>
          </a:p>
          <a:p>
            <a:pPr lvl="1"/>
            <a:r>
              <a:rPr lang="en-US" dirty="0" smtClean="0"/>
              <a:t>First version 1.0</a:t>
            </a:r>
          </a:p>
          <a:p>
            <a:pPr lvl="1"/>
            <a:r>
              <a:rPr lang="en-US" dirty="0" smtClean="0"/>
              <a:t>Currently on version 1.5</a:t>
            </a:r>
          </a:p>
          <a:p>
            <a:r>
              <a:rPr lang="en-US" dirty="0" smtClean="0"/>
              <a:t>Bugs</a:t>
            </a:r>
          </a:p>
          <a:p>
            <a:pPr lvl="1"/>
            <a:r>
              <a:rPr lang="en-US" dirty="0" smtClean="0"/>
              <a:t>Haven’t found any so far.</a:t>
            </a:r>
            <a:endParaRPr lang="en-US" dirty="0"/>
          </a:p>
        </p:txBody>
      </p:sp>
    </p:spTree>
    <p:extLst>
      <p:ext uri="{BB962C8B-B14F-4D97-AF65-F5344CB8AC3E}">
        <p14:creationId xmlns:p14="http://schemas.microsoft.com/office/powerpoint/2010/main" val="219272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 – Good (Fun)</a:t>
            </a:r>
            <a:endParaRPr lang="en-US" dirty="0"/>
          </a:p>
        </p:txBody>
      </p:sp>
      <p:sp>
        <p:nvSpPr>
          <p:cNvPr id="3" name="Content Placeholder 2"/>
          <p:cNvSpPr>
            <a:spLocks noGrp="1"/>
          </p:cNvSpPr>
          <p:nvPr>
            <p:ph idx="1"/>
          </p:nvPr>
        </p:nvSpPr>
        <p:spPr/>
        <p:txBody>
          <a:bodyPr/>
          <a:lstStyle/>
          <a:p>
            <a:r>
              <a:rPr lang="en-US" dirty="0" smtClean="0"/>
              <a:t>Familiar space shooter type game</a:t>
            </a:r>
          </a:p>
          <a:p>
            <a:r>
              <a:rPr lang="en-US" dirty="0" smtClean="0"/>
              <a:t>Blast Aliens</a:t>
            </a:r>
          </a:p>
          <a:p>
            <a:pPr lvl="1"/>
            <a:r>
              <a:rPr lang="en-US" dirty="0" smtClean="0"/>
              <a:t>Auto fire removes the boredom of button mashing</a:t>
            </a:r>
          </a:p>
          <a:p>
            <a:r>
              <a:rPr lang="en-US" dirty="0" smtClean="0"/>
              <a:t>Boss Levels</a:t>
            </a:r>
          </a:p>
          <a:p>
            <a:r>
              <a:rPr lang="en-US" dirty="0" smtClean="0"/>
              <a:t>Buying Upgrades – different combinations</a:t>
            </a:r>
          </a:p>
          <a:p>
            <a:pPr lvl="1"/>
            <a:r>
              <a:rPr lang="en-US" dirty="0" smtClean="0"/>
              <a:t>Can purchase more medals with $$</a:t>
            </a:r>
          </a:p>
          <a:p>
            <a:r>
              <a:rPr lang="en-US" dirty="0" smtClean="0"/>
              <a:t>Earn bonus medals upon level completion</a:t>
            </a:r>
          </a:p>
          <a:p>
            <a:r>
              <a:rPr lang="en-US" dirty="0" smtClean="0"/>
              <a:t>Nice music</a:t>
            </a:r>
          </a:p>
          <a:p>
            <a:r>
              <a:rPr lang="en-US" dirty="0" smtClean="0"/>
              <a:t>Easy on the eyes</a:t>
            </a:r>
          </a:p>
          <a:p>
            <a:r>
              <a:rPr lang="en-US" dirty="0" smtClean="0"/>
              <a:t>Addictive – High replay value</a:t>
            </a:r>
          </a:p>
          <a:p>
            <a:r>
              <a:rPr lang="en-US" dirty="0" smtClean="0"/>
              <a:t>Quick games – you can play this anywhere</a:t>
            </a:r>
          </a:p>
        </p:txBody>
      </p:sp>
    </p:spTree>
    <p:extLst>
      <p:ext uri="{BB962C8B-B14F-4D97-AF65-F5344CB8AC3E}">
        <p14:creationId xmlns:p14="http://schemas.microsoft.com/office/powerpoint/2010/main" val="1233752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 – Bad (not fun)</a:t>
            </a:r>
            <a:endParaRPr lang="en-US" dirty="0"/>
          </a:p>
        </p:txBody>
      </p:sp>
      <p:sp>
        <p:nvSpPr>
          <p:cNvPr id="3" name="Content Placeholder 2"/>
          <p:cNvSpPr>
            <a:spLocks noGrp="1"/>
          </p:cNvSpPr>
          <p:nvPr>
            <p:ph idx="1"/>
          </p:nvPr>
        </p:nvSpPr>
        <p:spPr/>
        <p:txBody>
          <a:bodyPr/>
          <a:lstStyle/>
          <a:p>
            <a:r>
              <a:rPr lang="en-US" dirty="0" smtClean="0"/>
              <a:t>Cannot replay previous levels</a:t>
            </a:r>
          </a:p>
          <a:p>
            <a:r>
              <a:rPr lang="en-US" dirty="0" smtClean="0"/>
              <a:t>Collecting needed medals can sometimes take a while</a:t>
            </a:r>
          </a:p>
          <a:p>
            <a:r>
              <a:rPr lang="en-US" dirty="0" smtClean="0"/>
              <a:t>Killing bosses can be too difficult</a:t>
            </a:r>
          </a:p>
          <a:p>
            <a:r>
              <a:rPr lang="en-US" dirty="0" smtClean="0"/>
              <a:t>Lose all medals when game is reset</a:t>
            </a:r>
            <a:endParaRPr lang="en-US" dirty="0"/>
          </a:p>
        </p:txBody>
      </p:sp>
    </p:spTree>
    <p:extLst>
      <p:ext uri="{BB962C8B-B14F-4D97-AF65-F5344CB8AC3E}">
        <p14:creationId xmlns:p14="http://schemas.microsoft.com/office/powerpoint/2010/main" val="4207621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sp>
        <p:nvSpPr>
          <p:cNvPr id="3" name="Content Placeholder 2"/>
          <p:cNvSpPr>
            <a:spLocks noGrp="1"/>
          </p:cNvSpPr>
          <p:nvPr>
            <p:ph idx="1"/>
          </p:nvPr>
        </p:nvSpPr>
        <p:spPr/>
        <p:txBody>
          <a:bodyPr/>
          <a:lstStyle/>
          <a:p>
            <a:r>
              <a:rPr lang="en-US" dirty="0" smtClean="0"/>
              <a:t>Better than most games in genre</a:t>
            </a:r>
          </a:p>
          <a:p>
            <a:pPr lvl="1"/>
            <a:r>
              <a:rPr lang="en-US" dirty="0"/>
              <a:t>More options for user controls than most</a:t>
            </a:r>
          </a:p>
          <a:p>
            <a:pPr lvl="1"/>
            <a:r>
              <a:rPr lang="en-US" dirty="0"/>
              <a:t>Bullet speed is faster</a:t>
            </a:r>
          </a:p>
          <a:p>
            <a:pPr lvl="1"/>
            <a:r>
              <a:rPr lang="en-US" dirty="0"/>
              <a:t>Shoot more bullets on screen</a:t>
            </a:r>
          </a:p>
          <a:p>
            <a:pPr lvl="1"/>
            <a:r>
              <a:rPr lang="en-US" dirty="0"/>
              <a:t>Music is more complex</a:t>
            </a:r>
          </a:p>
          <a:p>
            <a:pPr lvl="1"/>
            <a:r>
              <a:rPr lang="en-US" dirty="0"/>
              <a:t>Artwork is high </a:t>
            </a:r>
            <a:r>
              <a:rPr lang="en-US" dirty="0" smtClean="0"/>
              <a:t>quality</a:t>
            </a:r>
          </a:p>
          <a:p>
            <a:r>
              <a:rPr lang="en-US" dirty="0" smtClean="0"/>
              <a:t>Worse than games in genre</a:t>
            </a:r>
          </a:p>
          <a:p>
            <a:pPr lvl="1"/>
            <a:r>
              <a:rPr lang="en-US" dirty="0" smtClean="0"/>
              <a:t>Cannot go back and play previous levels</a:t>
            </a:r>
          </a:p>
          <a:p>
            <a:endParaRPr lang="en-US" dirty="0"/>
          </a:p>
        </p:txBody>
      </p:sp>
    </p:spTree>
    <p:extLst>
      <p:ext uri="{BB962C8B-B14F-4D97-AF65-F5344CB8AC3E}">
        <p14:creationId xmlns:p14="http://schemas.microsoft.com/office/powerpoint/2010/main" val="856958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Audience</a:t>
            </a:r>
            <a:endParaRPr lang="en-US" dirty="0"/>
          </a:p>
        </p:txBody>
      </p:sp>
      <p:sp>
        <p:nvSpPr>
          <p:cNvPr id="3" name="Content Placeholder 2"/>
          <p:cNvSpPr>
            <a:spLocks noGrp="1"/>
          </p:cNvSpPr>
          <p:nvPr>
            <p:ph idx="1"/>
          </p:nvPr>
        </p:nvSpPr>
        <p:spPr/>
        <p:txBody>
          <a:bodyPr/>
          <a:lstStyle/>
          <a:p>
            <a:r>
              <a:rPr lang="en-US" dirty="0" smtClean="0"/>
              <a:t>Nearly any age (6+)</a:t>
            </a:r>
          </a:p>
          <a:p>
            <a:r>
              <a:rPr lang="en-US" dirty="0" smtClean="0"/>
              <a:t>People with short attention spans</a:t>
            </a:r>
          </a:p>
          <a:p>
            <a:r>
              <a:rPr lang="en-US" dirty="0" smtClean="0"/>
              <a:t>People wanting:</a:t>
            </a:r>
          </a:p>
          <a:p>
            <a:pPr lvl="1"/>
            <a:r>
              <a:rPr lang="en-US" dirty="0"/>
              <a:t>A</a:t>
            </a:r>
            <a:r>
              <a:rPr lang="en-US" dirty="0" smtClean="0"/>
              <a:t> quick game</a:t>
            </a:r>
          </a:p>
          <a:p>
            <a:pPr lvl="1"/>
            <a:r>
              <a:rPr lang="en-US" dirty="0" smtClean="0"/>
              <a:t>Something to do while waiting in line</a:t>
            </a:r>
          </a:p>
          <a:p>
            <a:pPr lvl="1"/>
            <a:r>
              <a:rPr lang="en-US" dirty="0" smtClean="0"/>
              <a:t>Kill lots of enemies fast</a:t>
            </a:r>
          </a:p>
          <a:p>
            <a:pPr lvl="1"/>
            <a:r>
              <a:rPr lang="en-US" dirty="0" smtClean="0"/>
              <a:t>A game to play many times</a:t>
            </a:r>
          </a:p>
          <a:p>
            <a:endParaRPr lang="en-US" dirty="0"/>
          </a:p>
        </p:txBody>
      </p:sp>
    </p:spTree>
    <p:extLst>
      <p:ext uri="{BB962C8B-B14F-4D97-AF65-F5344CB8AC3E}">
        <p14:creationId xmlns:p14="http://schemas.microsoft.com/office/powerpoint/2010/main" val="3688870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Mistakes</a:t>
            </a:r>
            <a:endParaRPr lang="en-US" dirty="0"/>
          </a:p>
        </p:txBody>
      </p:sp>
      <p:sp>
        <p:nvSpPr>
          <p:cNvPr id="3" name="Content Placeholder 2"/>
          <p:cNvSpPr>
            <a:spLocks noGrp="1"/>
          </p:cNvSpPr>
          <p:nvPr>
            <p:ph idx="1"/>
          </p:nvPr>
        </p:nvSpPr>
        <p:spPr/>
        <p:txBody>
          <a:bodyPr/>
          <a:lstStyle/>
          <a:p>
            <a:r>
              <a:rPr lang="en-US" dirty="0" smtClean="0"/>
              <a:t>Cannot replay previous levels</a:t>
            </a:r>
          </a:p>
          <a:p>
            <a:r>
              <a:rPr lang="en-US" dirty="0" smtClean="0"/>
              <a:t>Lose items bought with real money if game is reset</a:t>
            </a:r>
          </a:p>
        </p:txBody>
      </p:sp>
    </p:spTree>
    <p:extLst>
      <p:ext uri="{BB962C8B-B14F-4D97-AF65-F5344CB8AC3E}">
        <p14:creationId xmlns:p14="http://schemas.microsoft.com/office/powerpoint/2010/main" val="3211916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sz="3600" dirty="0"/>
          </a:p>
        </p:txBody>
      </p:sp>
      <p:sp>
        <p:nvSpPr>
          <p:cNvPr id="3" name="Content Placeholder 2"/>
          <p:cNvSpPr>
            <a:spLocks noGrp="1"/>
          </p:cNvSpPr>
          <p:nvPr>
            <p:ph idx="1"/>
          </p:nvPr>
        </p:nvSpPr>
        <p:spPr/>
        <p:txBody>
          <a:bodyPr/>
          <a:lstStyle/>
          <a:p>
            <a:r>
              <a:rPr lang="en-US" dirty="0" smtClean="0"/>
              <a:t>Strengths</a:t>
            </a:r>
          </a:p>
          <a:p>
            <a:pPr lvl="1"/>
            <a:r>
              <a:rPr lang="en-US" dirty="0"/>
              <a:t>Easy to pick up and start playing</a:t>
            </a:r>
          </a:p>
          <a:p>
            <a:pPr lvl="1"/>
            <a:r>
              <a:rPr lang="en-US" dirty="0"/>
              <a:t>Fast fun</a:t>
            </a:r>
          </a:p>
          <a:p>
            <a:pPr lvl="1"/>
            <a:r>
              <a:rPr lang="en-US" dirty="0"/>
              <a:t>Great time </a:t>
            </a:r>
            <a:r>
              <a:rPr lang="en-US" dirty="0" smtClean="0"/>
              <a:t>killer</a:t>
            </a:r>
          </a:p>
          <a:p>
            <a:pPr lvl="1"/>
            <a:r>
              <a:rPr lang="en-US" dirty="0" smtClean="0"/>
              <a:t>Free</a:t>
            </a:r>
          </a:p>
          <a:p>
            <a:r>
              <a:rPr lang="en-US" dirty="0" smtClean="0"/>
              <a:t>Weaknesses</a:t>
            </a:r>
          </a:p>
          <a:p>
            <a:pPr lvl="1"/>
            <a:r>
              <a:rPr lang="en-US" dirty="0" smtClean="0"/>
              <a:t>Cannot play previous levels</a:t>
            </a:r>
          </a:p>
          <a:p>
            <a:pPr lvl="1"/>
            <a:r>
              <a:rPr lang="en-US" smtClean="0"/>
              <a:t>Some levels </a:t>
            </a:r>
            <a:r>
              <a:rPr lang="en-US" dirty="0" smtClean="0"/>
              <a:t>can take time to get past</a:t>
            </a:r>
          </a:p>
          <a:p>
            <a:pPr lvl="1"/>
            <a:endParaRPr lang="en-US" dirty="0"/>
          </a:p>
        </p:txBody>
      </p:sp>
    </p:spTree>
    <p:extLst>
      <p:ext uri="{BB962C8B-B14F-4D97-AF65-F5344CB8AC3E}">
        <p14:creationId xmlns:p14="http://schemas.microsoft.com/office/powerpoint/2010/main" val="1410521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a:t>
            </a:r>
            <a:endParaRPr lang="en-US" dirty="0"/>
          </a:p>
        </p:txBody>
      </p:sp>
      <p:sp>
        <p:nvSpPr>
          <p:cNvPr id="3" name="Content Placeholder 2"/>
          <p:cNvSpPr>
            <a:spLocks noGrp="1"/>
          </p:cNvSpPr>
          <p:nvPr>
            <p:ph idx="1"/>
          </p:nvPr>
        </p:nvSpPr>
        <p:spPr/>
        <p:txBody>
          <a:bodyPr/>
          <a:lstStyle/>
          <a:p>
            <a:r>
              <a:rPr lang="en-US" dirty="0" smtClean="0"/>
              <a:t>Game Title: Space Cadet Defender HD</a:t>
            </a:r>
          </a:p>
          <a:p>
            <a:r>
              <a:rPr lang="en-US" dirty="0" smtClean="0"/>
              <a:t>Company: </a:t>
            </a:r>
            <a:r>
              <a:rPr lang="en-US" dirty="0" err="1" smtClean="0"/>
              <a:t>SixHourSoft</a:t>
            </a:r>
            <a:r>
              <a:rPr lang="en-US" dirty="0" smtClean="0"/>
              <a:t> LLC</a:t>
            </a:r>
          </a:p>
          <a:p>
            <a:r>
              <a:rPr lang="en-US" dirty="0" smtClean="0"/>
              <a:t>Type of Game: Arcade / Action Space Shooter</a:t>
            </a:r>
          </a:p>
          <a:p>
            <a:r>
              <a:rPr lang="en-US" dirty="0" smtClean="0"/>
              <a:t>Price: Free with offers for In-App Purchases</a:t>
            </a:r>
          </a:p>
          <a:p>
            <a:r>
              <a:rPr lang="en-US" dirty="0" smtClean="0"/>
              <a:t>Hardware Requirements: Requires </a:t>
            </a:r>
            <a:r>
              <a:rPr lang="en-US" dirty="0" err="1" smtClean="0"/>
              <a:t>iOS</a:t>
            </a:r>
            <a:r>
              <a:rPr lang="en-US" dirty="0" smtClean="0"/>
              <a:t> 4.3 or later. Compatible with iPhone, </a:t>
            </a:r>
            <a:r>
              <a:rPr lang="en-US" dirty="0" err="1" smtClean="0"/>
              <a:t>iPad</a:t>
            </a:r>
            <a:r>
              <a:rPr lang="en-US" dirty="0" smtClean="0"/>
              <a:t>, and iPod Touch. Optimized for iPhone 5. Recommended for Retina Display.</a:t>
            </a:r>
            <a:endParaRPr lang="en-US" dirty="0"/>
          </a:p>
        </p:txBody>
      </p:sp>
    </p:spTree>
    <p:extLst>
      <p:ext uri="{BB962C8B-B14F-4D97-AF65-F5344CB8AC3E}">
        <p14:creationId xmlns:p14="http://schemas.microsoft.com/office/powerpoint/2010/main" val="1730458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 continued</a:t>
            </a:r>
            <a:endParaRPr lang="en-US" dirty="0"/>
          </a:p>
        </p:txBody>
      </p:sp>
      <p:sp>
        <p:nvSpPr>
          <p:cNvPr id="3" name="Content Placeholder 2"/>
          <p:cNvSpPr>
            <a:spLocks noGrp="1"/>
          </p:cNvSpPr>
          <p:nvPr>
            <p:ph idx="1"/>
          </p:nvPr>
        </p:nvSpPr>
        <p:spPr/>
        <p:txBody>
          <a:bodyPr/>
          <a:lstStyle/>
          <a:p>
            <a:r>
              <a:rPr lang="en-US" dirty="0" smtClean="0"/>
              <a:t>Worth purchasing medals?</a:t>
            </a:r>
          </a:p>
          <a:p>
            <a:pPr lvl="1"/>
            <a:r>
              <a:rPr lang="en-US" dirty="0" smtClean="0"/>
              <a:t>Yes, </a:t>
            </a:r>
            <a:r>
              <a:rPr lang="en-US" dirty="0"/>
              <a:t>if you want to upgrade faster</a:t>
            </a:r>
          </a:p>
          <a:p>
            <a:pPr lvl="1"/>
            <a:r>
              <a:rPr lang="en-US" dirty="0" smtClean="0"/>
              <a:t>No, </a:t>
            </a:r>
            <a:r>
              <a:rPr lang="en-US" dirty="0"/>
              <a:t>if you want to reset the game </a:t>
            </a:r>
            <a:r>
              <a:rPr lang="en-US" dirty="0" smtClean="0"/>
              <a:t>ever</a:t>
            </a:r>
          </a:p>
          <a:p>
            <a:r>
              <a:rPr lang="en-US" dirty="0" smtClean="0"/>
              <a:t>Game improvement ideas:</a:t>
            </a:r>
          </a:p>
          <a:p>
            <a:pPr lvl="1"/>
            <a:r>
              <a:rPr lang="en-US" dirty="0" smtClean="0"/>
              <a:t>Create a paid version</a:t>
            </a:r>
          </a:p>
          <a:p>
            <a:pPr lvl="2"/>
            <a:r>
              <a:rPr lang="en-US" dirty="0" smtClean="0"/>
              <a:t>Allow users to play previous levels</a:t>
            </a:r>
          </a:p>
          <a:p>
            <a:pPr lvl="2"/>
            <a:r>
              <a:rPr lang="en-US" dirty="0" smtClean="0"/>
              <a:t>Add more levels</a:t>
            </a:r>
          </a:p>
          <a:p>
            <a:pPr lvl="2"/>
            <a:endParaRPr lang="en-US" dirty="0" smtClean="0"/>
          </a:p>
          <a:p>
            <a:endParaRPr lang="en-US" dirty="0" smtClean="0"/>
          </a:p>
        </p:txBody>
      </p:sp>
    </p:spTree>
    <p:extLst>
      <p:ext uri="{BB962C8B-B14F-4D97-AF65-F5344CB8AC3E}">
        <p14:creationId xmlns:p14="http://schemas.microsoft.com/office/powerpoint/2010/main" val="215265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Summary - Story</a:t>
            </a:r>
            <a:endParaRPr lang="en-US" dirty="0"/>
          </a:p>
        </p:txBody>
      </p:sp>
      <p:sp>
        <p:nvSpPr>
          <p:cNvPr id="3" name="Content Placeholder 2"/>
          <p:cNvSpPr>
            <a:spLocks noGrp="1"/>
          </p:cNvSpPr>
          <p:nvPr>
            <p:ph idx="1"/>
          </p:nvPr>
        </p:nvSpPr>
        <p:spPr/>
        <p:txBody>
          <a:bodyPr/>
          <a:lstStyle/>
          <a:p>
            <a:r>
              <a:rPr lang="en-US" dirty="0" smtClean="0"/>
              <a:t>Overview: Defend Earth from the Alien Horde</a:t>
            </a:r>
          </a:p>
          <a:p>
            <a:endParaRPr lang="en-US" dirty="0"/>
          </a:p>
          <a:p>
            <a:r>
              <a:rPr lang="en-US" dirty="0"/>
              <a:t>These are troubling times. Earth’s very existence is threatened. Alien invaders from space have been sent to destroy our planet. You have been called up to repel their attack. You must plan your battle strategy well and upgrade your fighter ship to defeat the increasingly advanced aliens. Beware, their powerful overlords are watching and will join the fight to help the alien forces destroy us. We’re counting on you. Earth is counting on you. Suit up Space Cadet!</a:t>
            </a:r>
          </a:p>
        </p:txBody>
      </p:sp>
    </p:spTree>
    <p:extLst>
      <p:ext uri="{BB962C8B-B14F-4D97-AF65-F5344CB8AC3E}">
        <p14:creationId xmlns:p14="http://schemas.microsoft.com/office/powerpoint/2010/main" val="3662272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Player’s Role</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09800"/>
            <a:ext cx="6629400" cy="3800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23900" y="1593273"/>
            <a:ext cx="6858000" cy="369332"/>
          </a:xfrm>
          <a:prstGeom prst="rect">
            <a:avLst/>
          </a:prstGeom>
          <a:noFill/>
        </p:spPr>
        <p:txBody>
          <a:bodyPr wrap="square" rtlCol="0">
            <a:spAutoFit/>
          </a:bodyPr>
          <a:lstStyle/>
          <a:p>
            <a:r>
              <a:rPr lang="en-US" dirty="0" smtClean="0"/>
              <a:t>The player is a space cadet and must destroy aliens to save Earth.</a:t>
            </a:r>
            <a:endParaRPr lang="en-US" dirty="0"/>
          </a:p>
        </p:txBody>
      </p:sp>
    </p:spTree>
    <p:extLst>
      <p:ext uri="{BB962C8B-B14F-4D97-AF65-F5344CB8AC3E}">
        <p14:creationId xmlns:p14="http://schemas.microsoft.com/office/powerpoint/2010/main" val="1454790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a:t>
            </a:r>
            <a:endParaRPr lang="en-US" dirty="0"/>
          </a:p>
        </p:txBody>
      </p:sp>
      <p:sp>
        <p:nvSpPr>
          <p:cNvPr id="3" name="Content Placeholder 2"/>
          <p:cNvSpPr>
            <a:spLocks noGrp="1"/>
          </p:cNvSpPr>
          <p:nvPr>
            <p:ph idx="1"/>
          </p:nvPr>
        </p:nvSpPr>
        <p:spPr/>
        <p:txBody>
          <a:bodyPr/>
          <a:lstStyle/>
          <a:p>
            <a:r>
              <a:rPr lang="en-US" dirty="0" smtClean="0"/>
              <a:t>Apple App Store</a:t>
            </a:r>
          </a:p>
          <a:p>
            <a:pPr lvl="1"/>
            <a:r>
              <a:rPr lang="en-US" dirty="0" smtClean="0"/>
              <a:t>Available for iPhone, </a:t>
            </a:r>
            <a:r>
              <a:rPr lang="en-US" dirty="0" err="1" smtClean="0"/>
              <a:t>iPad</a:t>
            </a:r>
            <a:r>
              <a:rPr lang="en-US" dirty="0" smtClean="0"/>
              <a:t>, and iPod Touch</a:t>
            </a:r>
          </a:p>
          <a:p>
            <a:pPr lvl="1"/>
            <a:r>
              <a:rPr lang="en-US" dirty="0" smtClean="0"/>
              <a:t>Search for Space Cadet Defender HD</a:t>
            </a:r>
          </a:p>
          <a:p>
            <a:pPr lvl="1"/>
            <a:r>
              <a:rPr lang="en-US" dirty="0" smtClean="0"/>
              <a:t>Click installation button labeled “Free”</a:t>
            </a:r>
            <a:endParaRPr lang="en-US" dirty="0"/>
          </a:p>
        </p:txBody>
      </p:sp>
    </p:spTree>
    <p:extLst>
      <p:ext uri="{BB962C8B-B14F-4D97-AF65-F5344CB8AC3E}">
        <p14:creationId xmlns:p14="http://schemas.microsoft.com/office/powerpoint/2010/main" val="963386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Interface</a:t>
            </a:r>
            <a:endParaRPr lang="en-US" dirty="0"/>
          </a:p>
        </p:txBody>
      </p:sp>
      <p:sp>
        <p:nvSpPr>
          <p:cNvPr id="3" name="Content Placeholder 2"/>
          <p:cNvSpPr>
            <a:spLocks noGrp="1"/>
          </p:cNvSpPr>
          <p:nvPr>
            <p:ph idx="1"/>
          </p:nvPr>
        </p:nvSpPr>
        <p:spPr/>
        <p:txBody>
          <a:bodyPr/>
          <a:lstStyle/>
          <a:p>
            <a:r>
              <a:rPr lang="en-US" dirty="0" smtClean="0"/>
              <a:t>Two options for user controls</a:t>
            </a:r>
          </a:p>
          <a:p>
            <a:pPr lvl="1"/>
            <a:r>
              <a:rPr lang="en-US" dirty="0" smtClean="0"/>
              <a:t>Choose auto fire then both options are available</a:t>
            </a:r>
          </a:p>
          <a:p>
            <a:pPr lvl="1"/>
            <a:r>
              <a:rPr lang="en-US" dirty="0" smtClean="0"/>
              <a:t>Choose user controlled firing then one control interface available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819400"/>
            <a:ext cx="5486400" cy="3634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3041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Play</a:t>
            </a:r>
            <a:endParaRPr lang="en-US" dirty="0"/>
          </a:p>
        </p:txBody>
      </p:sp>
      <p:sp>
        <p:nvSpPr>
          <p:cNvPr id="3" name="Content Placeholder 2"/>
          <p:cNvSpPr>
            <a:spLocks noGrp="1"/>
          </p:cNvSpPr>
          <p:nvPr>
            <p:ph idx="1"/>
          </p:nvPr>
        </p:nvSpPr>
        <p:spPr/>
        <p:txBody>
          <a:bodyPr>
            <a:normAutofit lnSpcReduction="10000"/>
          </a:bodyPr>
          <a:lstStyle/>
          <a:p>
            <a:r>
              <a:rPr lang="en-US" dirty="0" smtClean="0"/>
              <a:t>Destroy aliens on each level (100+ levels)</a:t>
            </a:r>
          </a:p>
          <a:p>
            <a:r>
              <a:rPr lang="en-US" dirty="0" smtClean="0"/>
              <a:t>Boss levels with Alien Overlords</a:t>
            </a:r>
          </a:p>
          <a:p>
            <a:r>
              <a:rPr lang="en-US" dirty="0" smtClean="0"/>
              <a:t>Killing some aliens will cause medals to float down</a:t>
            </a:r>
          </a:p>
          <a:p>
            <a:r>
              <a:rPr lang="en-US" dirty="0" smtClean="0"/>
              <a:t>Collect medals (or buy)</a:t>
            </a:r>
          </a:p>
          <a:p>
            <a:r>
              <a:rPr lang="en-US" dirty="0" smtClean="0"/>
              <a:t>Use medals to purchase ship upgrades</a:t>
            </a:r>
          </a:p>
          <a:p>
            <a:r>
              <a:rPr lang="en-US" dirty="0" smtClean="0"/>
              <a:t>Upgrades</a:t>
            </a:r>
          </a:p>
          <a:p>
            <a:pPr lvl="1"/>
            <a:r>
              <a:rPr lang="en-US" dirty="0" smtClean="0"/>
              <a:t>Weapons – speed, power, multi shot</a:t>
            </a:r>
          </a:p>
          <a:p>
            <a:pPr lvl="1"/>
            <a:r>
              <a:rPr lang="en-US" dirty="0" smtClean="0"/>
              <a:t>Defenses – shield strength, ship speed</a:t>
            </a:r>
          </a:p>
          <a:p>
            <a:pPr lvl="1"/>
            <a:r>
              <a:rPr lang="en-US" dirty="0" smtClean="0"/>
              <a:t>Energy – regeneration, level</a:t>
            </a:r>
          </a:p>
          <a:p>
            <a:pPr lvl="1"/>
            <a:r>
              <a:rPr lang="en-US" dirty="0" smtClean="0"/>
              <a:t>Special (Unlocked at various levels)</a:t>
            </a:r>
          </a:p>
          <a:p>
            <a:pPr lvl="2"/>
            <a:r>
              <a:rPr lang="en-US" dirty="0" smtClean="0"/>
              <a:t>Seeking </a:t>
            </a:r>
            <a:r>
              <a:rPr lang="en-US" dirty="0" err="1" smtClean="0"/>
              <a:t>missle</a:t>
            </a:r>
            <a:endParaRPr lang="en-US" dirty="0" smtClean="0"/>
          </a:p>
          <a:p>
            <a:pPr lvl="2"/>
            <a:r>
              <a:rPr lang="en-US" dirty="0" smtClean="0"/>
              <a:t>Scatter gun</a:t>
            </a:r>
          </a:p>
          <a:p>
            <a:pPr lvl="2"/>
            <a:r>
              <a:rPr lang="en-US" dirty="0" smtClean="0"/>
              <a:t>Destroyer</a:t>
            </a:r>
            <a:endParaRPr lang="en-US" dirty="0"/>
          </a:p>
        </p:txBody>
      </p:sp>
    </p:spTree>
    <p:extLst>
      <p:ext uri="{BB962C8B-B14F-4D97-AF65-F5344CB8AC3E}">
        <p14:creationId xmlns:p14="http://schemas.microsoft.com/office/powerpoint/2010/main" val="1088232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Upgrades</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599"/>
            <a:ext cx="6629400" cy="4415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3847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lstStyle/>
          <a:p>
            <a:r>
              <a:rPr lang="en-US" dirty="0" smtClean="0"/>
              <a:t>Collect medals</a:t>
            </a:r>
          </a:p>
          <a:p>
            <a:pPr lvl="1"/>
            <a:r>
              <a:rPr lang="en-US" dirty="0" smtClean="0"/>
              <a:t>Bronze 5 </a:t>
            </a:r>
            <a:r>
              <a:rPr lang="en-US" dirty="0" err="1" smtClean="0"/>
              <a:t>pts</a:t>
            </a:r>
            <a:r>
              <a:rPr lang="en-US" dirty="0" smtClean="0"/>
              <a:t>, Silver 10 </a:t>
            </a:r>
            <a:r>
              <a:rPr lang="en-US" dirty="0" err="1" smtClean="0"/>
              <a:t>pts</a:t>
            </a:r>
            <a:r>
              <a:rPr lang="en-US" dirty="0" smtClean="0"/>
              <a:t>, Gold 20 </a:t>
            </a:r>
            <a:r>
              <a:rPr lang="en-US" dirty="0" err="1" smtClean="0"/>
              <a:t>pts</a:t>
            </a:r>
            <a:endParaRPr lang="en-US" dirty="0" smtClean="0"/>
          </a:p>
          <a:p>
            <a:pPr lvl="1"/>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438400"/>
            <a:ext cx="6172200" cy="4127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0343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230</TotalTime>
  <Words>632</Words>
  <Application>Microsoft Office PowerPoint</Application>
  <PresentationFormat>On-screen Show (4:3)</PresentationFormat>
  <Paragraphs>114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Space Cadet Defender HD CIS 587 Game Evaluation – Ruth Johnson</vt:lpstr>
      <vt:lpstr>Basic Information</vt:lpstr>
      <vt:lpstr>Game Summary - Story</vt:lpstr>
      <vt:lpstr>Player’s Role</vt:lpstr>
      <vt:lpstr>Installation</vt:lpstr>
      <vt:lpstr>User Interface</vt:lpstr>
      <vt:lpstr>Game Play</vt:lpstr>
      <vt:lpstr>Upgrades</vt:lpstr>
      <vt:lpstr>Scoring</vt:lpstr>
      <vt:lpstr>Artwork</vt:lpstr>
      <vt:lpstr>Sound and Music</vt:lpstr>
      <vt:lpstr>Special Features</vt:lpstr>
      <vt:lpstr>Manual and Bugs</vt:lpstr>
      <vt:lpstr>Game Review – Good (Fun)</vt:lpstr>
      <vt:lpstr>Game Review – Bad (not fun)</vt:lpstr>
      <vt:lpstr>Comparisons</vt:lpstr>
      <vt:lpstr>Game Audience</vt:lpstr>
      <vt:lpstr>Design Mistakes</vt:lpstr>
      <vt:lpstr>Summary</vt:lpstr>
      <vt:lpstr>Summary -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587 Game Evaluation</dc:title>
  <dc:creator>Ruth</dc:creator>
  <cp:lastModifiedBy>Ruth</cp:lastModifiedBy>
  <cp:revision>38</cp:revision>
  <dcterms:created xsi:type="dcterms:W3CDTF">2013-09-15T16:51:22Z</dcterms:created>
  <dcterms:modified xsi:type="dcterms:W3CDTF">2013-09-21T18:06:14Z</dcterms:modified>
</cp:coreProperties>
</file>