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57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737" autoAdjust="0"/>
  </p:normalViewPr>
  <p:slideViewPr>
    <p:cSldViewPr snapToGrid="0" snapToObjects="1">
      <p:cViewPr varScale="1">
        <p:scale>
          <a:sx n="89" d="100"/>
          <a:sy n="89" d="100"/>
        </p:scale>
        <p:origin x="-11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891FD-87F0-F642-BD79-4672DF7C76DE}" type="datetimeFigureOut">
              <a:rPr lang="en-US" smtClean="0"/>
              <a:t>9/21/13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99646-497F-4D4E-830F-194ED399AB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99646-497F-4D4E-830F-194ED399AB58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3974-1719-7D4D-8B72-51923D43046E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582-9FC8-4B1B-8456-B27CC842D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3974-1719-7D4D-8B72-51923D43046E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5688-1AB2-B648-AFF7-223E401B0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3974-1719-7D4D-8B72-51923D43046E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5688-1AB2-B648-AFF7-223E401B0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3974-1719-7D4D-8B72-51923D43046E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5688-1AB2-B648-AFF7-223E401B0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3974-1719-7D4D-8B72-51923D43046E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3BC-1721-41A9-A28E-3ABDE20B2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3974-1719-7D4D-8B72-51923D43046E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5688-1AB2-B648-AFF7-223E401B0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3974-1719-7D4D-8B72-51923D43046E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5688-1AB2-B648-AFF7-223E401B0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3974-1719-7D4D-8B72-51923D43046E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9B5688-1AB2-B648-AFF7-223E401B0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3974-1719-7D4D-8B72-51923D43046E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5688-1AB2-B648-AFF7-223E401B0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3974-1719-7D4D-8B72-51923D43046E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A9B5688-1AB2-B648-AFF7-223E401B0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4D3974-1719-7D4D-8B72-51923D43046E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5688-1AB2-B648-AFF7-223E401B0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4D3974-1719-7D4D-8B72-51923D43046E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A9B5688-1AB2-B648-AFF7-223E401B0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Matt Gildner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/>
          <a:p>
            <a:r>
              <a:rPr lang="en-US" dirty="0" smtClean="0"/>
              <a:t>CIS 487 Game Review</a:t>
            </a:r>
          </a:p>
          <a:p>
            <a:r>
              <a:rPr lang="en-US" dirty="0" smtClean="0"/>
              <a:t>9/20/2013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Gameplay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Quests provide opportunities to make scrap, repair damage, get new items, and even unlock new ships. Some quests are traps!</a:t>
            </a:r>
          </a:p>
          <a:p>
            <a:r>
              <a:rPr lang="en-US" dirty="0" smtClean="0"/>
              <a:t>Must travel from beacon to beacon in each sector to get to the exit and progress to the next sector. You choose which sector you want to go to next.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formula for the score is: Score = (s+10*b+20*</a:t>
            </a:r>
            <a:r>
              <a:rPr lang="en-US" dirty="0" err="1" smtClean="0"/>
              <a:t>d</a:t>
            </a:r>
            <a:r>
              <a:rPr lang="en-US" dirty="0" smtClean="0"/>
              <a:t>)*D </a:t>
            </a:r>
          </a:p>
          <a:p>
            <a:r>
              <a:rPr lang="en-US" dirty="0" err="1" smtClean="0"/>
              <a:t>s</a:t>
            </a:r>
            <a:r>
              <a:rPr lang="en-US" dirty="0" smtClean="0"/>
              <a:t> = Scrap collected (scrap gained by selling does not count)</a:t>
            </a:r>
          </a:p>
          <a:p>
            <a:r>
              <a:rPr lang="en-US" dirty="0" err="1" smtClean="0"/>
              <a:t>b</a:t>
            </a:r>
            <a:r>
              <a:rPr lang="en-US" dirty="0" smtClean="0"/>
              <a:t> = beacons visited</a:t>
            </a:r>
          </a:p>
          <a:p>
            <a:r>
              <a:rPr lang="en-US" dirty="0" err="1" smtClean="0"/>
              <a:t>d</a:t>
            </a:r>
            <a:r>
              <a:rPr lang="en-US" dirty="0" smtClean="0"/>
              <a:t> = Ships defeated by eliminating the crew or destroying the ship</a:t>
            </a:r>
          </a:p>
          <a:p>
            <a:r>
              <a:rPr lang="en-US" dirty="0" smtClean="0"/>
              <a:t>D = difficulty modifier, 1 on easy and 1.25 on normal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Stylized 2D art gives FTL a very different feel from most space games</a:t>
            </a:r>
          </a:p>
        </p:txBody>
      </p:sp>
      <p:pic>
        <p:nvPicPr>
          <p:cNvPr id="5" name="Picture 4" descr="Screen shot 2013-09-20 at 7.03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74156"/>
            <a:ext cx="7467600" cy="40838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Composer: Ben </a:t>
            </a:r>
            <a:r>
              <a:rPr lang="en-US" dirty="0" err="1" smtClean="0"/>
              <a:t>Prunty</a:t>
            </a:r>
            <a:endParaRPr lang="en-US" dirty="0" smtClean="0"/>
          </a:p>
          <a:p>
            <a:r>
              <a:rPr lang="en-US" dirty="0" smtClean="0"/>
              <a:t>Combines </a:t>
            </a:r>
            <a:r>
              <a:rPr lang="en-US" dirty="0" err="1" smtClean="0"/>
              <a:t>scifi</a:t>
            </a:r>
            <a:r>
              <a:rPr lang="en-US" dirty="0" smtClean="0"/>
              <a:t> motifs such as </a:t>
            </a:r>
            <a:r>
              <a:rPr lang="en-US" dirty="0" err="1" smtClean="0"/>
              <a:t>synth</a:t>
            </a:r>
            <a:r>
              <a:rPr lang="en-US" dirty="0" smtClean="0"/>
              <a:t> bells and adventure themes</a:t>
            </a:r>
          </a:p>
          <a:p>
            <a:r>
              <a:rPr lang="en-US" dirty="0" smtClean="0"/>
              <a:t>Tracks create a variety of emotions from eerie tension to excitement</a:t>
            </a:r>
          </a:p>
          <a:p>
            <a:r>
              <a:rPr lang="en-US" dirty="0" smtClean="0"/>
              <a:t>Different tracks for each sector and for different situations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What’s good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Combat is straight forward with many potential strategies</a:t>
            </a:r>
          </a:p>
          <a:p>
            <a:r>
              <a:rPr lang="en-US" dirty="0" smtClean="0"/>
              <a:t>Both </a:t>
            </a:r>
            <a:r>
              <a:rPr lang="en-US" dirty="0" smtClean="0"/>
              <a:t>simple and advanced strategies are feasible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Difficult, but not frustrating</a:t>
            </a:r>
          </a:p>
          <a:p>
            <a:r>
              <a:rPr lang="en-US" dirty="0" smtClean="0"/>
              <a:t>Random maps, high difficulty, and challenging achievements provide high replayability</a:t>
            </a:r>
          </a:p>
          <a:p>
            <a:r>
              <a:rPr lang="en-US" dirty="0" err="1" smtClean="0"/>
              <a:t>Permadeath</a:t>
            </a:r>
            <a:r>
              <a:rPr lang="en-US" dirty="0" smtClean="0"/>
              <a:t> makes every battle count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What’s bad?</a:t>
            </a:r>
          </a:p>
          <a:p>
            <a:endParaRPr lang="en-US" dirty="0" smtClean="0"/>
          </a:p>
          <a:p>
            <a:r>
              <a:rPr lang="en-US" dirty="0" smtClean="0"/>
              <a:t>Simple story provides setup for game, but not much else</a:t>
            </a:r>
          </a:p>
          <a:p>
            <a:r>
              <a:rPr lang="en-US" dirty="0" smtClean="0"/>
              <a:t>Random aspect means some games relentlessly punish you until failure</a:t>
            </a:r>
          </a:p>
          <a:p>
            <a:r>
              <a:rPr lang="en-US" dirty="0" smtClean="0"/>
              <a:t>Some ships can only be unlocked when a series of random events proc in a specific order</a:t>
            </a:r>
          </a:p>
          <a:p>
            <a:r>
              <a:rPr lang="en-US" dirty="0" smtClean="0"/>
              <a:t>Combat encounters lack variety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it stack up to other </a:t>
            </a:r>
            <a:r>
              <a:rPr lang="en-US" dirty="0" err="1" smtClean="0"/>
              <a:t>roguelike</a:t>
            </a:r>
            <a:r>
              <a:rPr lang="en-US" dirty="0" smtClean="0"/>
              <a:t> games?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One of the highest rated </a:t>
            </a:r>
            <a:r>
              <a:rPr lang="en-US" dirty="0" err="1" smtClean="0"/>
              <a:t>roguelikes</a:t>
            </a:r>
            <a:r>
              <a:rPr lang="en-US" dirty="0" smtClean="0"/>
              <a:t> in recent history. (84 on </a:t>
            </a:r>
            <a:r>
              <a:rPr lang="en-US" dirty="0" err="1" smtClean="0"/>
              <a:t>metacritic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Similar games include Rogue Legacy (85) and The Binding of Isaac (84)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roguelikes</a:t>
            </a:r>
            <a:r>
              <a:rPr lang="en-US" dirty="0" smtClean="0"/>
              <a:t> have a long or continuing stories, FTL has a short story built on being replayed</a:t>
            </a:r>
          </a:p>
          <a:p>
            <a:r>
              <a:rPr lang="en-US" dirty="0" smtClean="0"/>
              <a:t>Combat is focused on strategy instead of skill</a:t>
            </a:r>
          </a:p>
          <a:p>
            <a:r>
              <a:rPr lang="en-US" dirty="0" smtClean="0"/>
              <a:t>Squad based instead of hero based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enjoy strategy or </a:t>
            </a:r>
            <a:r>
              <a:rPr lang="en-US" dirty="0" err="1" smtClean="0"/>
              <a:t>roguelike</a:t>
            </a:r>
            <a:r>
              <a:rPr lang="en-US" dirty="0" smtClean="0"/>
              <a:t> games will enjoy FTL</a:t>
            </a:r>
          </a:p>
          <a:p>
            <a:r>
              <a:rPr lang="en-US" dirty="0" smtClean="0"/>
              <a:t>Due to the violence and high difficulty, I would not recommend this game for anyone under the age of 13.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Difficult, but not frustrating</a:t>
            </a:r>
          </a:p>
          <a:p>
            <a:pPr lvl="1"/>
            <a:r>
              <a:rPr lang="en-US" dirty="0" smtClean="0"/>
              <a:t>Good strategy is rewarded</a:t>
            </a:r>
          </a:p>
          <a:p>
            <a:pPr lvl="1"/>
            <a:r>
              <a:rPr lang="en-US" dirty="0" smtClean="0"/>
              <a:t>Makes you feel like the captain of a starship</a:t>
            </a:r>
          </a:p>
          <a:p>
            <a:r>
              <a:rPr lang="en-US" dirty="0" smtClean="0"/>
              <a:t>Weaknesses</a:t>
            </a:r>
          </a:p>
          <a:p>
            <a:pPr lvl="1"/>
            <a:r>
              <a:rPr lang="en-US" dirty="0" smtClean="0"/>
              <a:t>Enemy encounters can be repetitive </a:t>
            </a:r>
          </a:p>
          <a:p>
            <a:pPr lvl="1"/>
            <a:r>
              <a:rPr lang="en-US" dirty="0" smtClean="0"/>
              <a:t>Randomness can create impossible scenarios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it be improved?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campaigns with new enemies, weapons, random encounters, and environmental hazards reduce the repetitiveness and force players to adopt new strategies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69" y="0"/>
            <a:ext cx="9155569" cy="686295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worth the purchase?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</a:t>
            </a:r>
          </a:p>
          <a:p>
            <a:pPr lvl="1"/>
            <a:r>
              <a:rPr lang="en-US" dirty="0" smtClean="0"/>
              <a:t>For $10 this game is a must have. Challenging combat and high replayability means you can easily lose 30 – 40 hours or more in FTL without realizing it.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625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Game title: </a:t>
            </a:r>
          </a:p>
          <a:p>
            <a:r>
              <a:rPr lang="en-US" dirty="0" smtClean="0"/>
              <a:t>FTL: Faster Than Light </a:t>
            </a:r>
          </a:p>
          <a:p>
            <a:r>
              <a:rPr lang="en-US" dirty="0" smtClean="0"/>
              <a:t>Developer: Subset Games</a:t>
            </a:r>
          </a:p>
          <a:p>
            <a:r>
              <a:rPr lang="en-US" dirty="0" smtClean="0"/>
              <a:t>Type of game:</a:t>
            </a:r>
          </a:p>
          <a:p>
            <a:r>
              <a:rPr lang="en-US" dirty="0" smtClean="0"/>
              <a:t>Price: $9.99 for PC</a:t>
            </a:r>
          </a:p>
          <a:p>
            <a:r>
              <a:rPr lang="en-US" dirty="0" smtClean="0"/>
              <a:t>Minimum System </a:t>
            </a:r>
            <a:r>
              <a:rPr lang="en-US" dirty="0"/>
              <a:t>R</a:t>
            </a:r>
            <a:r>
              <a:rPr lang="en-US" dirty="0" smtClean="0"/>
              <a:t>equirements: </a:t>
            </a:r>
          </a:p>
          <a:p>
            <a:pPr lvl="1"/>
            <a:r>
              <a:rPr lang="en-US" dirty="0" smtClean="0"/>
              <a:t>	OS: Windows® XP / Vista / 7 or Mac OS X 10.5.8 or above</a:t>
            </a:r>
          </a:p>
          <a:p>
            <a:pPr lvl="1">
              <a:buNone/>
            </a:pPr>
            <a:r>
              <a:rPr lang="en-US" dirty="0" smtClean="0"/>
              <a:t> 		Linux (x86 or x86_64)</a:t>
            </a:r>
          </a:p>
          <a:p>
            <a:pPr lvl="1"/>
            <a:r>
              <a:rPr lang="en-US" dirty="0" smtClean="0"/>
              <a:t>	Processor: 2GHz</a:t>
            </a:r>
          </a:p>
          <a:p>
            <a:pPr lvl="1"/>
            <a:r>
              <a:rPr lang="en-US" dirty="0" smtClean="0"/>
              <a:t>	Memory: 1 GB RAM</a:t>
            </a:r>
          </a:p>
          <a:p>
            <a:pPr lvl="1"/>
            <a:r>
              <a:rPr lang="en-US" dirty="0" smtClean="0"/>
              <a:t>	Hard Disk Space: 175 MB or more</a:t>
            </a:r>
          </a:p>
          <a:p>
            <a:pPr lvl="1"/>
            <a:r>
              <a:rPr lang="en-US" dirty="0" smtClean="0"/>
              <a:t>	Video: OpenGL 2.0, minimum resolution of 1280×720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the captain of a ship and must flee from a rebel fleet while managing your crew and ship systems. </a:t>
            </a:r>
          </a:p>
          <a:p>
            <a:r>
              <a:rPr lang="en-US" dirty="0" smtClean="0"/>
              <a:t>High quality graphics and an excellent soundtrack. </a:t>
            </a:r>
          </a:p>
          <a:p>
            <a:r>
              <a:rPr lang="en-US" dirty="0" smtClean="0"/>
              <a:t>Systems are easy to manage</a:t>
            </a:r>
          </a:p>
          <a:p>
            <a:r>
              <a:rPr lang="en-US" dirty="0" smtClean="0"/>
              <a:t>You will die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Storyline &amp; Players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Player is the captain of a ship of their choosing</a:t>
            </a:r>
          </a:p>
          <a:p>
            <a:r>
              <a:rPr lang="en-US" dirty="0" smtClean="0"/>
              <a:t>Must deliver critical information to allied fleet several sectors away while being pursued by a rebel fleet</a:t>
            </a:r>
          </a:p>
          <a:p>
            <a:r>
              <a:rPr lang="en-US" dirty="0" smtClean="0"/>
              <a:t>Each sector is filled with many planetary systems and events that are </a:t>
            </a:r>
            <a:r>
              <a:rPr lang="en-US" smtClean="0"/>
              <a:t>procedurally generated.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Purchase/Install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Purchase from </a:t>
            </a:r>
            <a:r>
              <a:rPr lang="en-US" dirty="0" err="1" smtClean="0"/>
              <a:t>ftlgame.com</a:t>
            </a:r>
            <a:r>
              <a:rPr lang="en-US" dirty="0" smtClean="0"/>
              <a:t> or Steam store</a:t>
            </a:r>
          </a:p>
          <a:p>
            <a:r>
              <a:rPr lang="en-US" dirty="0" smtClean="0"/>
              <a:t>Normal installation procedures</a:t>
            </a:r>
          </a:p>
          <a:p>
            <a:r>
              <a:rPr lang="en-US" dirty="0" smtClean="0"/>
              <a:t>168.5 MB on disk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pic>
        <p:nvPicPr>
          <p:cNvPr id="4" name="Picture 3" descr="Screen shot 2013-09-18 at 3.05.0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0450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Gameplay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9 Ship types each with 2 variants </a:t>
            </a:r>
          </a:p>
          <a:p>
            <a:pPr lvl="1"/>
            <a:r>
              <a:rPr lang="en-US" dirty="0" smtClean="0"/>
              <a:t>Kestrel: Basic ship you start with</a:t>
            </a:r>
          </a:p>
          <a:p>
            <a:pPr lvl="1"/>
            <a:r>
              <a:rPr lang="en-US" dirty="0" err="1" smtClean="0"/>
              <a:t>Engi</a:t>
            </a:r>
            <a:r>
              <a:rPr lang="en-US" dirty="0" smtClean="0"/>
              <a:t> Cruiser: Designed for use with ion weapons and drones</a:t>
            </a:r>
          </a:p>
          <a:p>
            <a:pPr lvl="1"/>
            <a:r>
              <a:rPr lang="en-US" dirty="0" smtClean="0"/>
              <a:t>Rock Cruiser: Uses brute force and resilience to overpower enemies</a:t>
            </a:r>
          </a:p>
          <a:p>
            <a:pPr lvl="1"/>
            <a:r>
              <a:rPr lang="en-US" dirty="0" smtClean="0"/>
              <a:t>Stealth Cruiser: Uses speed and cloaking to avoid enemy fire</a:t>
            </a:r>
          </a:p>
          <a:p>
            <a:pPr lvl="1"/>
            <a:r>
              <a:rPr lang="en-US" dirty="0" smtClean="0"/>
              <a:t>Federation Cruiser: Advanced version of Kestrel, features upgraded weapons and diverse crew</a:t>
            </a:r>
          </a:p>
          <a:p>
            <a:pPr lvl="1"/>
            <a:r>
              <a:rPr lang="en-US" dirty="0" err="1" smtClean="0"/>
              <a:t>Zoltan</a:t>
            </a:r>
            <a:r>
              <a:rPr lang="en-US" dirty="0" smtClean="0"/>
              <a:t> Cruiser: Unique shields prevent enemies from boarding and missiles from getting direct hits</a:t>
            </a:r>
          </a:p>
          <a:p>
            <a:pPr lvl="1"/>
            <a:r>
              <a:rPr lang="en-US" dirty="0" smtClean="0"/>
              <a:t>Mantis Cruiser: Combines conventional weapons with boarding parties to overwhelm enemies</a:t>
            </a:r>
          </a:p>
          <a:p>
            <a:pPr lvl="1"/>
            <a:r>
              <a:rPr lang="en-US" dirty="0" smtClean="0"/>
              <a:t>Slug Cruiser: Designed to cripple enemy systems, hull breaches self-repair</a:t>
            </a:r>
          </a:p>
          <a:p>
            <a:pPr lvl="1"/>
            <a:r>
              <a:rPr lang="en-US" dirty="0" smtClean="0"/>
              <a:t>Crystal Cruiser: Unique crew and shield piercing weapons, deals massive damage from conventional weapons or boarding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Gameplay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Combat</a:t>
            </a:r>
          </a:p>
          <a:p>
            <a:pPr lvl="1"/>
            <a:r>
              <a:rPr lang="en-US" dirty="0" smtClean="0"/>
              <a:t>Defeat enemy ship before you take too much damage, some enemies may try to surrender</a:t>
            </a:r>
          </a:p>
          <a:p>
            <a:pPr lvl="1"/>
            <a:r>
              <a:rPr lang="en-US" dirty="0" smtClean="0"/>
              <a:t>Micromanage crew to boost main systems, repair system damage, close hull breaches, and put out fires</a:t>
            </a:r>
          </a:p>
          <a:p>
            <a:pPr lvl="1"/>
            <a:r>
              <a:rPr lang="en-US" dirty="0" smtClean="0"/>
              <a:t>Kill crew to loot ship or destroy them to salvage from their wreckage.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435</TotalTime>
  <Words>841</Words>
  <Application>Microsoft Macintosh PowerPoint</Application>
  <PresentationFormat>On-screen Show (4:3)</PresentationFormat>
  <Paragraphs>100</Paragraphs>
  <Slides>21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Technic</vt:lpstr>
      <vt:lpstr>Matt Gildner</vt:lpstr>
      <vt:lpstr>Slide 2</vt:lpstr>
      <vt:lpstr>Basic Information</vt:lpstr>
      <vt:lpstr>Quick Overview</vt:lpstr>
      <vt:lpstr>Storyline &amp; Players Role</vt:lpstr>
      <vt:lpstr>Purchase/Install</vt:lpstr>
      <vt:lpstr>User Interface</vt:lpstr>
      <vt:lpstr>Gameplay</vt:lpstr>
      <vt:lpstr>Gameplay</vt:lpstr>
      <vt:lpstr>Gameplay</vt:lpstr>
      <vt:lpstr>Scoring</vt:lpstr>
      <vt:lpstr>Artwork</vt:lpstr>
      <vt:lpstr>Music</vt:lpstr>
      <vt:lpstr>Game Review</vt:lpstr>
      <vt:lpstr>Game Review</vt:lpstr>
      <vt:lpstr>How does it stack up to other roguelike games?</vt:lpstr>
      <vt:lpstr>Appropriate Audience</vt:lpstr>
      <vt:lpstr>Overall</vt:lpstr>
      <vt:lpstr>How can it be improved?</vt:lpstr>
      <vt:lpstr>Is it worth the purchase?</vt:lpstr>
      <vt:lpstr>Slide 21</vt:lpstr>
    </vt:vector>
  </TitlesOfParts>
  <Company>U of M Dearborn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 Gildner</dc:title>
  <dc:creator>Apple</dc:creator>
  <cp:lastModifiedBy>Apple</cp:lastModifiedBy>
  <cp:revision>11</cp:revision>
  <dcterms:created xsi:type="dcterms:W3CDTF">2013-09-21T17:42:05Z</dcterms:created>
  <dcterms:modified xsi:type="dcterms:W3CDTF">2013-09-21T21:53:57Z</dcterms:modified>
</cp:coreProperties>
</file>