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3" r:id="rId6"/>
    <p:sldId id="260" r:id="rId7"/>
    <p:sldId id="261" r:id="rId8"/>
    <p:sldId id="262" r:id="rId9"/>
    <p:sldId id="264" r:id="rId10"/>
    <p:sldId id="265" r:id="rId11"/>
    <p:sldId id="266" r:id="rId12"/>
    <p:sldId id="268" r:id="rId13"/>
    <p:sldId id="26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726AB97-E854-4669-8177-3595C91E32CC}" type="datetimeFigureOut">
              <a:rPr lang="en-US" smtClean="0"/>
              <a:t>9/23/2013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0BAE688-39E0-4257-BCD0-E6B60AEA56A5}"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26AB97-E854-4669-8177-3595C91E32CC}"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26AB97-E854-4669-8177-3595C91E32CC}"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26AB97-E854-4669-8177-3595C91E32CC}"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26AB97-E854-4669-8177-3595C91E32CC}"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0BAE688-39E0-4257-BCD0-E6B60AEA56A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26AB97-E854-4669-8177-3595C91E32CC}"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26AB97-E854-4669-8177-3595C91E32CC}" type="datetimeFigureOut">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26AB97-E854-4669-8177-3595C91E32CC}" type="datetimeFigureOut">
              <a:rPr lang="en-US" smtClean="0"/>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6AB97-E854-4669-8177-3595C91E32CC}" type="datetimeFigureOut">
              <a:rPr lang="en-US" smtClean="0"/>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26AB97-E854-4669-8177-3595C91E32CC}"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26AB97-E854-4669-8177-3595C91E32CC}"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AE688-39E0-4257-BCD0-E6B60AEA56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26AB97-E854-4669-8177-3595C91E32CC}" type="datetimeFigureOut">
              <a:rPr lang="en-US" smtClean="0"/>
              <a:t>9/23/2013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0BAE688-39E0-4257-BCD0-E6B60AEA56A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1BdztHsnxi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9175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67600" y="5410200"/>
            <a:ext cx="2362200" cy="954107"/>
          </a:xfrm>
          <a:prstGeom prst="rect">
            <a:avLst/>
          </a:prstGeom>
          <a:noFill/>
        </p:spPr>
        <p:txBody>
          <a:bodyPr wrap="square" rtlCol="0">
            <a:spAutoFit/>
          </a:bodyPr>
          <a:lstStyle/>
          <a:p>
            <a:r>
              <a:rPr lang="en-US" sz="2800" dirty="0" smtClean="0"/>
              <a:t>By: Garrett Boren</a:t>
            </a:r>
            <a:endParaRPr lang="en-US" sz="2800" dirty="0"/>
          </a:p>
        </p:txBody>
      </p:sp>
      <p:sp>
        <p:nvSpPr>
          <p:cNvPr id="7" name="TextBox 6"/>
          <p:cNvSpPr txBox="1"/>
          <p:nvPr/>
        </p:nvSpPr>
        <p:spPr>
          <a:xfrm>
            <a:off x="152400" y="26083"/>
            <a:ext cx="4038600" cy="769441"/>
          </a:xfrm>
          <a:prstGeom prst="rect">
            <a:avLst/>
          </a:prstGeom>
          <a:noFill/>
        </p:spPr>
        <p:txBody>
          <a:bodyPr wrap="square" rtlCol="0">
            <a:spAutoFit/>
          </a:bodyPr>
          <a:lstStyle/>
          <a:p>
            <a:r>
              <a:rPr lang="en-US" sz="4400" dirty="0" smtClean="0"/>
              <a:t>Game Review</a:t>
            </a:r>
            <a:endParaRPr lang="en-US" sz="4400" dirty="0"/>
          </a:p>
        </p:txBody>
      </p:sp>
    </p:spTree>
    <p:extLst>
      <p:ext uri="{BB962C8B-B14F-4D97-AF65-F5344CB8AC3E}">
        <p14:creationId xmlns:p14="http://schemas.microsoft.com/office/powerpoint/2010/main" val="76330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000" dirty="0" smtClean="0"/>
              <a:t>The sounds for all of the creatures and actions the play can preform in the world are excellent. They really drive the atmosphere of loneliness that the game projects onto the player, even the players lack a real voice, as all their dialogue lines are accompanied by a unique instrument rather than some kind of voice actor. So there is no actual heard dialogue in Don’t Starve, its all text based with sound effects to bolster the environment.</a:t>
            </a:r>
          </a:p>
          <a:p>
            <a:pPr marL="137160" indent="0">
              <a:buNone/>
            </a:pPr>
            <a:r>
              <a:rPr lang="en-US" sz="2000" dirty="0" smtClean="0"/>
              <a:t>The music of the game gives off a </a:t>
            </a:r>
            <a:r>
              <a:rPr lang="en-US" sz="2000" dirty="0" err="1" smtClean="0"/>
              <a:t>steampunk</a:t>
            </a:r>
            <a:r>
              <a:rPr lang="en-US" sz="2000" dirty="0" smtClean="0"/>
              <a:t> kind of sound and it really lends to the fantasy magic and technology theme that the game has running through it. The music incorporates a lot of brass and percussion instruments which help to give it a somewhat sinister sound to it, further lending to the survival feel of the game.</a:t>
            </a:r>
          </a:p>
          <a:p>
            <a:pPr marL="137160" indent="0">
              <a:buNone/>
            </a:pPr>
            <a:endParaRPr lang="en-US" sz="2000" dirty="0"/>
          </a:p>
          <a:p>
            <a:pPr marL="137160" indent="0">
              <a:buNone/>
            </a:pPr>
            <a:r>
              <a:rPr lang="en-US" sz="2000" dirty="0">
                <a:hlinkClick r:id="rId2"/>
              </a:rPr>
              <a:t>http://www.youtube.com/watch?v=1BdztHsnxiw</a:t>
            </a:r>
            <a:endParaRPr lang="en-US" sz="2000" dirty="0"/>
          </a:p>
        </p:txBody>
      </p:sp>
      <p:sp>
        <p:nvSpPr>
          <p:cNvPr id="5" name="TextBox 4"/>
          <p:cNvSpPr txBox="1"/>
          <p:nvPr/>
        </p:nvSpPr>
        <p:spPr>
          <a:xfrm>
            <a:off x="2667000" y="471055"/>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Sound and Music</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30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2013-07-07_00007.jpg (1920×1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219" y="1905000"/>
            <a:ext cx="4998693" cy="28117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xwellsDoor.jpg (869×6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618" y="20782"/>
            <a:ext cx="4038600" cy="308588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le:Pig follow tor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3696566" cy="25147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i.jpg (213×2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626" y="4000558"/>
            <a:ext cx="2602374"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ile:Undergroundsetpiec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36" y="101634"/>
            <a:ext cx="4007435" cy="2924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38412" y="457200"/>
            <a:ext cx="5715000"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Artwork</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137160" indent="0">
              <a:buNone/>
            </a:pPr>
            <a:r>
              <a:rPr lang="en-US" sz="2000" dirty="0" smtClean="0"/>
              <a:t>The Artwork styling of Don’t Starve is very animated feeling. Its dark and roughly drawn outlines and primarily cool color scheme really brings the player into the survival aspect and it also server as a backdrop to the </a:t>
            </a:r>
            <a:r>
              <a:rPr lang="en-US" sz="2000" dirty="0" err="1" smtClean="0"/>
              <a:t>steampunk</a:t>
            </a:r>
            <a:r>
              <a:rPr lang="en-US" sz="2000" dirty="0" smtClean="0"/>
              <a:t> fantasy feel of the world which is very fitting. The other really atmospheric thing </a:t>
            </a:r>
            <a:r>
              <a:rPr lang="en-US" sz="2000" dirty="0" err="1" smtClean="0"/>
              <a:t>Klei</a:t>
            </a:r>
            <a:r>
              <a:rPr lang="en-US" sz="2000" dirty="0" smtClean="0"/>
              <a:t> did was the fact that the game is seen from an isometric point of view using completely flat set pieces serves to create a game environment that is unlike any other. The way the player characters are drawn as compared to the other NPCs in the world really seal in the fact that the player does not belong in this world because they look nothing like its natural inhabitants.</a:t>
            </a:r>
            <a:endParaRPr lang="en-US" sz="2000" dirty="0"/>
          </a:p>
        </p:txBody>
      </p:sp>
    </p:spTree>
    <p:extLst>
      <p:ext uri="{BB962C8B-B14F-4D97-AF65-F5344CB8AC3E}">
        <p14:creationId xmlns:p14="http://schemas.microsoft.com/office/powerpoint/2010/main" val="324204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000" dirty="0" smtClean="0"/>
              <a:t>There aren’t many bug in Don’t Starve as it is still in development and </a:t>
            </a:r>
            <a:r>
              <a:rPr lang="en-US" sz="2000" dirty="0" err="1" smtClean="0"/>
              <a:t>Klei</a:t>
            </a:r>
            <a:r>
              <a:rPr lang="en-US" sz="2000" dirty="0" smtClean="0"/>
              <a:t> has kept on top of any bugs that have come up. The downside to that is the fact that some content is unfinished and feels slightly unpolished. An example of this is the caves, currently as </a:t>
            </a:r>
            <a:r>
              <a:rPr lang="en-US" sz="2000" dirty="0" err="1" smtClean="0"/>
              <a:t>Klei</a:t>
            </a:r>
            <a:r>
              <a:rPr lang="en-US" sz="2000" dirty="0" smtClean="0"/>
              <a:t> is still finishing up the balance within the caves if the player dies there they don’t die forever, they are just put at the entrance of the cave and only lose the stuff they had on them. As Don’t Starve uses the threat of imminent death as a tension builder this completely throws that out the window. Also since they are still in development, the player can loot the caves and then use a option to regenerate the caves and get a whole bunch more loot, and since the scarcity of resources is what drives the player it can be very exploitive.</a:t>
            </a:r>
          </a:p>
        </p:txBody>
      </p:sp>
      <p:sp>
        <p:nvSpPr>
          <p:cNvPr id="5" name="TextBox 4"/>
          <p:cNvSpPr txBox="1"/>
          <p:nvPr/>
        </p:nvSpPr>
        <p:spPr>
          <a:xfrm>
            <a:off x="1524000" y="471054"/>
            <a:ext cx="61722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Bugs and other Oddities</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8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1676400"/>
            <a:ext cx="3581400" cy="3416320"/>
          </a:xfrm>
          <a:prstGeom prst="rect">
            <a:avLst/>
          </a:prstGeom>
          <a:noFill/>
        </p:spPr>
        <p:txBody>
          <a:bodyPr wrap="square" rtlCol="0">
            <a:spAutoFit/>
          </a:bodyPr>
          <a:lstStyle/>
          <a:p>
            <a:r>
              <a:rPr lang="en-US" dirty="0" smtClean="0">
                <a:solidFill>
                  <a:schemeClr val="bg1"/>
                </a:solidFill>
              </a:rPr>
              <a:t>Cons:</a:t>
            </a:r>
          </a:p>
          <a:p>
            <a:endParaRPr lang="en-US" dirty="0">
              <a:solidFill>
                <a:schemeClr val="bg1"/>
              </a:solidFill>
            </a:endParaRPr>
          </a:p>
          <a:p>
            <a:r>
              <a:rPr lang="en-US" dirty="0" smtClean="0"/>
              <a:t>-Without a defined story some people tend to get lost and bored</a:t>
            </a:r>
          </a:p>
          <a:p>
            <a:r>
              <a:rPr lang="en-US" dirty="0" smtClean="0"/>
              <a:t>-The art and music style isn’t for everyone</a:t>
            </a:r>
          </a:p>
          <a:p>
            <a:r>
              <a:rPr lang="en-US" dirty="0" smtClean="0"/>
              <a:t>-There are some immersion breaks with unfinished features</a:t>
            </a:r>
          </a:p>
          <a:p>
            <a:r>
              <a:rPr lang="en-US" dirty="0" smtClean="0"/>
              <a:t>-Can be time consuming</a:t>
            </a:r>
          </a:p>
          <a:p>
            <a:r>
              <a:rPr lang="en-US" dirty="0" smtClean="0"/>
              <a:t>-There is no in game instructions, the player is left to figure out </a:t>
            </a:r>
            <a:r>
              <a:rPr lang="en-US" smtClean="0"/>
              <a:t>almost everything</a:t>
            </a:r>
            <a:endParaRPr lang="en-US" dirty="0"/>
          </a:p>
        </p:txBody>
      </p:sp>
      <p:sp>
        <p:nvSpPr>
          <p:cNvPr id="5" name="TextBox 4"/>
          <p:cNvSpPr txBox="1"/>
          <p:nvPr/>
        </p:nvSpPr>
        <p:spPr>
          <a:xfrm>
            <a:off x="2971800" y="498764"/>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Review</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38200" y="1648691"/>
            <a:ext cx="3581400" cy="2585323"/>
          </a:xfrm>
          <a:prstGeom prst="rect">
            <a:avLst/>
          </a:prstGeom>
          <a:noFill/>
        </p:spPr>
        <p:txBody>
          <a:bodyPr wrap="square" rtlCol="0">
            <a:spAutoFit/>
          </a:bodyPr>
          <a:lstStyle/>
          <a:p>
            <a:r>
              <a:rPr lang="en-US" dirty="0" smtClean="0">
                <a:solidFill>
                  <a:schemeClr val="bg1"/>
                </a:solidFill>
              </a:rPr>
              <a:t>Pros:</a:t>
            </a:r>
          </a:p>
          <a:p>
            <a:endParaRPr lang="en-US" dirty="0">
              <a:solidFill>
                <a:schemeClr val="bg1"/>
              </a:solidFill>
            </a:endParaRPr>
          </a:p>
          <a:p>
            <a:r>
              <a:rPr lang="en-US" dirty="0" smtClean="0"/>
              <a:t>-Very engaging and seamless environment.</a:t>
            </a:r>
          </a:p>
          <a:p>
            <a:r>
              <a:rPr lang="en-US" dirty="0" smtClean="0"/>
              <a:t>-Fun to play</a:t>
            </a:r>
          </a:p>
          <a:p>
            <a:r>
              <a:rPr lang="en-US" dirty="0" smtClean="0"/>
              <a:t>-Very easy to pick up, does not take a lot of skill to play</a:t>
            </a:r>
          </a:p>
          <a:p>
            <a:r>
              <a:rPr lang="en-US" dirty="0" smtClean="0"/>
              <a:t>-For a game with as much content, its pretty cheap</a:t>
            </a:r>
            <a:endParaRPr lang="en-US" dirty="0"/>
          </a:p>
        </p:txBody>
      </p:sp>
    </p:spTree>
    <p:extLst>
      <p:ext uri="{BB962C8B-B14F-4D97-AF65-F5344CB8AC3E}">
        <p14:creationId xmlns:p14="http://schemas.microsoft.com/office/powerpoint/2010/main" val="225338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000" dirty="0" smtClean="0"/>
              <a:t>Don’t Starve has not been formally rated for a target audience, but as there is some violence, albeit completely gore-less, this game is best suited to teenagers and older. Also the inbuilt difficulty would make it a game unsuited for someone too young because they would not really be able to experience the game. I think that for the audience it is intended for, Don’t Starve is a wonderful game.</a:t>
            </a:r>
          </a:p>
        </p:txBody>
      </p:sp>
      <p:sp>
        <p:nvSpPr>
          <p:cNvPr id="5" name="TextBox 4"/>
          <p:cNvSpPr txBox="1"/>
          <p:nvPr/>
        </p:nvSpPr>
        <p:spPr>
          <a:xfrm>
            <a:off x="1905000" y="443344"/>
            <a:ext cx="61722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Target Audience</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58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000" dirty="0" smtClean="0"/>
              <a:t>Most certainly, the shear amount of time a person could invest in a game like Don’t Starve is enormous, that coupled with the fact that it is only $15 makes it an excellent game as far as enjoyment </a:t>
            </a:r>
            <a:r>
              <a:rPr lang="en-US" sz="2000" dirty="0" err="1" smtClean="0"/>
              <a:t>vs</a:t>
            </a:r>
            <a:r>
              <a:rPr lang="en-US" sz="2000" dirty="0" smtClean="0"/>
              <a:t> cost goes. This is fortunately the kind of game that can be play both very frequently and quite casually, picking it up and putting it down are both very easy, that is if you can convince yourself to stop actually playing.</a:t>
            </a:r>
          </a:p>
        </p:txBody>
      </p:sp>
      <p:sp>
        <p:nvSpPr>
          <p:cNvPr id="5" name="TextBox 4"/>
          <p:cNvSpPr txBox="1"/>
          <p:nvPr/>
        </p:nvSpPr>
        <p:spPr>
          <a:xfrm>
            <a:off x="1524000" y="471054"/>
            <a:ext cx="61722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Is it worth it?</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58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4343400" cy="5897563"/>
          </a:xfrm>
        </p:spPr>
        <p:txBody>
          <a:bodyPr>
            <a:normAutofit/>
          </a:bodyPr>
          <a:lstStyle/>
          <a:p>
            <a:pPr marL="0" indent="0">
              <a:buNone/>
            </a:pPr>
            <a:r>
              <a:rPr lang="en-US" sz="2000" dirty="0" smtClean="0">
                <a:solidFill>
                  <a:schemeClr val="bg1"/>
                </a:solidFill>
              </a:rPr>
              <a:t>Name: </a:t>
            </a:r>
            <a:r>
              <a:rPr lang="en-US" sz="2000" dirty="0" smtClean="0"/>
              <a:t>		</a:t>
            </a:r>
            <a:r>
              <a:rPr lang="en-US" sz="2000" dirty="0" smtClean="0">
                <a:solidFill>
                  <a:schemeClr val="tx1">
                    <a:lumMod val="75000"/>
                    <a:lumOff val="25000"/>
                  </a:schemeClr>
                </a:solidFill>
              </a:rPr>
              <a:t>Don’t Starve</a:t>
            </a:r>
          </a:p>
          <a:p>
            <a:pPr marL="0" indent="0">
              <a:buNone/>
            </a:pPr>
            <a:r>
              <a:rPr lang="en-US" sz="2000" dirty="0" smtClean="0">
                <a:solidFill>
                  <a:schemeClr val="bg1"/>
                </a:solidFill>
              </a:rPr>
              <a:t>Developer:</a:t>
            </a:r>
            <a:r>
              <a:rPr lang="en-US" sz="2000" dirty="0" smtClean="0"/>
              <a:t>	</a:t>
            </a:r>
            <a:r>
              <a:rPr lang="en-US" sz="2000" dirty="0" err="1" smtClean="0">
                <a:solidFill>
                  <a:schemeClr val="tx1">
                    <a:lumMod val="75000"/>
                    <a:lumOff val="25000"/>
                  </a:schemeClr>
                </a:solidFill>
              </a:rPr>
              <a:t>Klei</a:t>
            </a:r>
            <a:r>
              <a:rPr lang="en-US" sz="2000" dirty="0" smtClean="0">
                <a:solidFill>
                  <a:schemeClr val="tx1">
                    <a:lumMod val="75000"/>
                    <a:lumOff val="25000"/>
                  </a:schemeClr>
                </a:solidFill>
              </a:rPr>
              <a:t> Entertainment</a:t>
            </a:r>
          </a:p>
          <a:p>
            <a:pPr marL="0" indent="0">
              <a:buNone/>
            </a:pPr>
            <a:r>
              <a:rPr lang="en-US" sz="2000" dirty="0" smtClean="0">
                <a:solidFill>
                  <a:schemeClr val="bg1"/>
                </a:solidFill>
              </a:rPr>
              <a:t>Released:</a:t>
            </a:r>
            <a:r>
              <a:rPr lang="en-US" sz="2000" dirty="0" smtClean="0">
                <a:solidFill>
                  <a:schemeClr val="tx1">
                    <a:lumMod val="75000"/>
                    <a:lumOff val="25000"/>
                  </a:schemeClr>
                </a:solidFill>
              </a:rPr>
              <a:t>	April 23, 2013</a:t>
            </a:r>
          </a:p>
          <a:p>
            <a:pPr marL="0" indent="0">
              <a:buNone/>
            </a:pPr>
            <a:r>
              <a:rPr lang="en-US" sz="2000" dirty="0" smtClean="0">
                <a:solidFill>
                  <a:schemeClr val="bg1"/>
                </a:solidFill>
              </a:rPr>
              <a:t>Price:</a:t>
            </a:r>
            <a:r>
              <a:rPr lang="en-US" sz="2000" dirty="0" smtClean="0">
                <a:solidFill>
                  <a:schemeClr val="tx1">
                    <a:lumMod val="75000"/>
                    <a:lumOff val="25000"/>
                  </a:schemeClr>
                </a:solidFill>
              </a:rPr>
              <a:t>		$14.99</a:t>
            </a:r>
          </a:p>
          <a:p>
            <a:pPr marL="0" indent="0">
              <a:buNone/>
            </a:pPr>
            <a:r>
              <a:rPr lang="en-US" sz="2000" dirty="0" smtClean="0">
                <a:solidFill>
                  <a:schemeClr val="bg1"/>
                </a:solidFill>
              </a:rPr>
              <a:t>Genre:	</a:t>
            </a:r>
            <a:r>
              <a:rPr lang="en-US" sz="2000" dirty="0" smtClean="0">
                <a:solidFill>
                  <a:schemeClr val="tx1">
                    <a:lumMod val="75000"/>
                    <a:lumOff val="25000"/>
                  </a:schemeClr>
                </a:solidFill>
              </a:rPr>
              <a:t>	Open World </a:t>
            </a:r>
          </a:p>
          <a:p>
            <a:pPr marL="0" indent="0">
              <a:buNone/>
            </a:pPr>
            <a:r>
              <a:rPr lang="en-US" sz="2000" dirty="0">
                <a:solidFill>
                  <a:schemeClr val="tx1">
                    <a:lumMod val="75000"/>
                    <a:lumOff val="25000"/>
                  </a:schemeClr>
                </a:solidFill>
              </a:rPr>
              <a:t>	</a:t>
            </a:r>
            <a:r>
              <a:rPr lang="en-US" sz="2000" dirty="0" smtClean="0">
                <a:solidFill>
                  <a:schemeClr val="tx1">
                    <a:lumMod val="75000"/>
                    <a:lumOff val="25000"/>
                  </a:schemeClr>
                </a:solidFill>
              </a:rPr>
              <a:t>	Survival-Adventure</a:t>
            </a:r>
          </a:p>
          <a:p>
            <a:pPr marL="0" indent="0">
              <a:buNone/>
            </a:pPr>
            <a:r>
              <a:rPr lang="en-US" sz="2000" dirty="0" smtClean="0">
                <a:solidFill>
                  <a:schemeClr val="bg1"/>
                </a:solidFill>
              </a:rPr>
              <a:t>Distribution:</a:t>
            </a:r>
            <a:r>
              <a:rPr lang="en-US" sz="2000" dirty="0" smtClean="0">
                <a:solidFill>
                  <a:schemeClr val="tx1">
                    <a:lumMod val="75000"/>
                    <a:lumOff val="25000"/>
                  </a:schemeClr>
                </a:solidFill>
              </a:rPr>
              <a:t>	Steam</a:t>
            </a:r>
          </a:p>
          <a:p>
            <a:pPr marL="0" indent="0">
              <a:buNone/>
            </a:pPr>
            <a:r>
              <a:rPr lang="en-US" sz="2000" dirty="0" smtClean="0">
                <a:solidFill>
                  <a:schemeClr val="bg1"/>
                </a:solidFill>
              </a:rPr>
              <a:t>POV:	</a:t>
            </a:r>
            <a:r>
              <a:rPr lang="en-US" sz="2000" dirty="0" smtClean="0">
                <a:solidFill>
                  <a:schemeClr val="tx1">
                    <a:lumMod val="75000"/>
                    <a:lumOff val="25000"/>
                  </a:schemeClr>
                </a:solidFill>
              </a:rPr>
              <a:t>	Isometric</a:t>
            </a:r>
            <a:endParaRPr lang="en-US" sz="2000" dirty="0"/>
          </a:p>
        </p:txBody>
      </p:sp>
      <p:sp>
        <p:nvSpPr>
          <p:cNvPr id="4" name="TextBox 3"/>
          <p:cNvSpPr txBox="1"/>
          <p:nvPr/>
        </p:nvSpPr>
        <p:spPr>
          <a:xfrm>
            <a:off x="5257800" y="1876485"/>
            <a:ext cx="3581400" cy="4524315"/>
          </a:xfrm>
          <a:prstGeom prst="rect">
            <a:avLst/>
          </a:prstGeom>
          <a:noFill/>
        </p:spPr>
        <p:txBody>
          <a:bodyPr wrap="square" rtlCol="0">
            <a:spAutoFit/>
          </a:bodyPr>
          <a:lstStyle/>
          <a:p>
            <a:r>
              <a:rPr lang="en-US" dirty="0" smtClean="0">
                <a:solidFill>
                  <a:schemeClr val="bg1"/>
                </a:solidFill>
              </a:rPr>
              <a:t>Minimum System Requirements:</a:t>
            </a:r>
          </a:p>
          <a:p>
            <a:endParaRPr lang="en-US" dirty="0"/>
          </a:p>
          <a:p>
            <a:r>
              <a:rPr lang="en-US" dirty="0" smtClean="0">
                <a:solidFill>
                  <a:schemeClr val="bg1"/>
                </a:solidFill>
              </a:rPr>
              <a:t>OS: </a:t>
            </a:r>
            <a:r>
              <a:rPr lang="en-US" dirty="0" smtClean="0"/>
              <a:t>Windows XP/OSX 10.7/</a:t>
            </a:r>
            <a:r>
              <a:rPr lang="en-US" dirty="0" err="1" smtClean="0"/>
              <a:t>Unbutu</a:t>
            </a:r>
            <a:r>
              <a:rPr lang="en-US" dirty="0" smtClean="0"/>
              <a:t> 12.10</a:t>
            </a:r>
          </a:p>
          <a:p>
            <a:r>
              <a:rPr lang="en-US" dirty="0" smtClean="0">
                <a:solidFill>
                  <a:schemeClr val="bg1"/>
                </a:solidFill>
              </a:rPr>
              <a:t>CPU: </a:t>
            </a:r>
            <a:r>
              <a:rPr lang="en-US" dirty="0" smtClean="0"/>
              <a:t>1.7 GHz</a:t>
            </a:r>
          </a:p>
          <a:p>
            <a:pPr fontAlgn="base"/>
            <a:r>
              <a:rPr lang="en-US" dirty="0">
                <a:solidFill>
                  <a:schemeClr val="bg1"/>
                </a:solidFill>
              </a:rPr>
              <a:t>Memory: </a:t>
            </a:r>
            <a:r>
              <a:rPr lang="en-US" dirty="0" smtClean="0"/>
              <a:t>1gb</a:t>
            </a:r>
            <a:endParaRPr lang="en-US" dirty="0"/>
          </a:p>
          <a:p>
            <a:pPr fontAlgn="base"/>
            <a:r>
              <a:rPr lang="en-US" dirty="0">
                <a:solidFill>
                  <a:schemeClr val="bg1"/>
                </a:solidFill>
              </a:rPr>
              <a:t>Graphics: </a:t>
            </a:r>
            <a:r>
              <a:rPr lang="en-US" dirty="0"/>
              <a:t>Radeon HD5450 </a:t>
            </a:r>
            <a:r>
              <a:rPr lang="en-US" dirty="0" smtClean="0"/>
              <a:t>or dedicated </a:t>
            </a:r>
            <a:r>
              <a:rPr lang="en-US" dirty="0"/>
              <a:t>256 </a:t>
            </a:r>
            <a:r>
              <a:rPr lang="en-US" dirty="0" smtClean="0"/>
              <a:t>MB</a:t>
            </a:r>
          </a:p>
          <a:p>
            <a:pPr fontAlgn="base"/>
            <a:r>
              <a:rPr lang="en-US" dirty="0" smtClean="0">
                <a:solidFill>
                  <a:schemeClr val="bg1"/>
                </a:solidFill>
              </a:rPr>
              <a:t>DirectX</a:t>
            </a:r>
            <a:r>
              <a:rPr lang="en-US" dirty="0">
                <a:solidFill>
                  <a:schemeClr val="bg1"/>
                </a:solidFill>
              </a:rPr>
              <a:t>®: </a:t>
            </a:r>
            <a:r>
              <a:rPr lang="en-US" dirty="0"/>
              <a:t>9.0c</a:t>
            </a:r>
          </a:p>
          <a:p>
            <a:pPr fontAlgn="base"/>
            <a:r>
              <a:rPr lang="en-US" dirty="0"/>
              <a:t>Hard Drive: 500 MB HD space</a:t>
            </a:r>
          </a:p>
          <a:p>
            <a:pPr fontAlgn="base"/>
            <a:r>
              <a:rPr lang="en-US" dirty="0">
                <a:solidFill>
                  <a:schemeClr val="bg1"/>
                </a:solidFill>
              </a:rPr>
              <a:t>Sound: </a:t>
            </a:r>
            <a:r>
              <a:rPr lang="en-US" dirty="0" smtClean="0"/>
              <a:t>DirectX 9.0c</a:t>
            </a:r>
          </a:p>
          <a:p>
            <a:pPr fontAlgn="base"/>
            <a:endParaRPr lang="en-US" dirty="0"/>
          </a:p>
          <a:p>
            <a:pPr fontAlgn="base"/>
            <a:r>
              <a:rPr lang="en-US" dirty="0" smtClean="0">
                <a:solidFill>
                  <a:schemeClr val="bg1"/>
                </a:solidFill>
              </a:rPr>
              <a:t>Installation:</a:t>
            </a:r>
          </a:p>
          <a:p>
            <a:pPr fontAlgn="base"/>
            <a:endParaRPr lang="en-US" dirty="0"/>
          </a:p>
          <a:p>
            <a:pPr fontAlgn="base"/>
            <a:r>
              <a:rPr lang="en-US" dirty="0" smtClean="0"/>
              <a:t>Purchase on Steam, accept the EULA and then install</a:t>
            </a:r>
            <a:endParaRPr lang="en-US" dirty="0"/>
          </a:p>
        </p:txBody>
      </p:sp>
      <p:sp>
        <p:nvSpPr>
          <p:cNvPr id="5" name="TextBox 4"/>
          <p:cNvSpPr txBox="1"/>
          <p:nvPr/>
        </p:nvSpPr>
        <p:spPr>
          <a:xfrm>
            <a:off x="1974273" y="498764"/>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Basic Information</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82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37160" indent="0">
              <a:buNone/>
            </a:pPr>
            <a:r>
              <a:rPr lang="en-US" dirty="0" smtClean="0"/>
              <a:t>In order to begin playing, the player must select his/her character and if they wish they may customize the generation of the world. After the world is generated, the player is free to do as they please in order to survive. When the player eventually meets their ultimate demise (be that by the denizens of the world or by starvation) they are awarded experience based upon how well they did in that particular save, which goes towards unlocking new characters to play with and the cycle continues.</a:t>
            </a:r>
            <a:endParaRPr lang="en-US" dirty="0"/>
          </a:p>
        </p:txBody>
      </p:sp>
      <p:sp>
        <p:nvSpPr>
          <p:cNvPr id="4" name="TextBox 3"/>
          <p:cNvSpPr txBox="1"/>
          <p:nvPr/>
        </p:nvSpPr>
        <p:spPr>
          <a:xfrm>
            <a:off x="2667000" y="471055"/>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Summary</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5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dirty="0" smtClean="0"/>
              <a:t>Don’t Starve is primarily an exploration based adventure game so it has little real guiding story, the player wakes up on an (relatively) uninhabited island and is left to his or her own devices in order to fulfill the title of the game and not starve. Through exploration and the so called Adventure Mode, the player can discover some of the backstory as to why he/she is on the island and who is orchestrating their fate.</a:t>
            </a:r>
            <a:endParaRPr lang="en-US" dirty="0"/>
          </a:p>
        </p:txBody>
      </p:sp>
      <p:sp>
        <p:nvSpPr>
          <p:cNvPr id="5" name="TextBox 4"/>
          <p:cNvSpPr txBox="1"/>
          <p:nvPr/>
        </p:nvSpPr>
        <p:spPr>
          <a:xfrm>
            <a:off x="2667000" y="471055"/>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Story Line</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88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471055"/>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User Interface</a:t>
            </a:r>
            <a:endParaRPr lang="en-US" sz="48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http://images4.wikia.nocookie.net/__cb20130804034854/dont-starve-game/images/thumb/6/6d/Insanity-screenshot.png/1000px-Insanity-screen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1447800"/>
            <a:ext cx="9174952" cy="5174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86600" y="2322286"/>
            <a:ext cx="1295400" cy="923330"/>
          </a:xfrm>
          <a:prstGeom prst="rect">
            <a:avLst/>
          </a:prstGeom>
          <a:noFill/>
        </p:spPr>
        <p:txBody>
          <a:bodyPr wrap="square" rtlCol="0">
            <a:spAutoFit/>
          </a:bodyPr>
          <a:lstStyle/>
          <a:p>
            <a:r>
              <a:rPr lang="en-US" dirty="0" smtClean="0"/>
              <a:t>Health Hunger and Sanity</a:t>
            </a:r>
            <a:endParaRPr lang="en-US" dirty="0"/>
          </a:p>
        </p:txBody>
      </p:sp>
      <p:sp>
        <p:nvSpPr>
          <p:cNvPr id="7" name="TextBox 6"/>
          <p:cNvSpPr txBox="1"/>
          <p:nvPr/>
        </p:nvSpPr>
        <p:spPr>
          <a:xfrm>
            <a:off x="6781800" y="1482129"/>
            <a:ext cx="1651000" cy="646331"/>
          </a:xfrm>
          <a:prstGeom prst="rect">
            <a:avLst/>
          </a:prstGeom>
          <a:noFill/>
        </p:spPr>
        <p:txBody>
          <a:bodyPr wrap="square" rtlCol="0">
            <a:spAutoFit/>
          </a:bodyPr>
          <a:lstStyle/>
          <a:p>
            <a:r>
              <a:rPr lang="en-US" dirty="0" smtClean="0"/>
              <a:t>Time and Day Counter</a:t>
            </a:r>
            <a:endParaRPr lang="en-US" dirty="0"/>
          </a:p>
        </p:txBody>
      </p:sp>
      <p:sp>
        <p:nvSpPr>
          <p:cNvPr id="8" name="TextBox 7"/>
          <p:cNvSpPr txBox="1"/>
          <p:nvPr/>
        </p:nvSpPr>
        <p:spPr>
          <a:xfrm>
            <a:off x="6959600" y="3733800"/>
            <a:ext cx="1295400" cy="646331"/>
          </a:xfrm>
          <a:prstGeom prst="rect">
            <a:avLst/>
          </a:prstGeom>
          <a:noFill/>
        </p:spPr>
        <p:txBody>
          <a:bodyPr wrap="square" rtlCol="0">
            <a:spAutoFit/>
          </a:bodyPr>
          <a:lstStyle/>
          <a:p>
            <a:r>
              <a:rPr lang="en-US" dirty="0" smtClean="0"/>
              <a:t>Backpack contents</a:t>
            </a:r>
            <a:endParaRPr lang="en-US" dirty="0"/>
          </a:p>
        </p:txBody>
      </p:sp>
      <p:sp>
        <p:nvSpPr>
          <p:cNvPr id="9" name="TextBox 8"/>
          <p:cNvSpPr txBox="1"/>
          <p:nvPr/>
        </p:nvSpPr>
        <p:spPr>
          <a:xfrm>
            <a:off x="6275614" y="5312229"/>
            <a:ext cx="2120900" cy="923330"/>
          </a:xfrm>
          <a:prstGeom prst="rect">
            <a:avLst/>
          </a:prstGeom>
          <a:noFill/>
        </p:spPr>
        <p:txBody>
          <a:bodyPr wrap="square" rtlCol="0">
            <a:spAutoFit/>
          </a:bodyPr>
          <a:lstStyle/>
          <a:p>
            <a:r>
              <a:rPr lang="en-US" dirty="0" smtClean="0"/>
              <a:t>Tool Armor/Backpack Headwear</a:t>
            </a:r>
            <a:endParaRPr lang="en-US" dirty="0"/>
          </a:p>
        </p:txBody>
      </p:sp>
      <p:sp>
        <p:nvSpPr>
          <p:cNvPr id="10" name="TextBox 9"/>
          <p:cNvSpPr txBox="1"/>
          <p:nvPr/>
        </p:nvSpPr>
        <p:spPr>
          <a:xfrm>
            <a:off x="2667000" y="5589228"/>
            <a:ext cx="1295400" cy="646331"/>
          </a:xfrm>
          <a:prstGeom prst="rect">
            <a:avLst/>
          </a:prstGeom>
          <a:noFill/>
        </p:spPr>
        <p:txBody>
          <a:bodyPr wrap="square" rtlCol="0">
            <a:spAutoFit/>
          </a:bodyPr>
          <a:lstStyle/>
          <a:p>
            <a:r>
              <a:rPr lang="en-US" dirty="0" smtClean="0"/>
              <a:t>Inventory contents</a:t>
            </a:r>
            <a:endParaRPr lang="en-US" dirty="0"/>
          </a:p>
        </p:txBody>
      </p:sp>
      <p:sp>
        <p:nvSpPr>
          <p:cNvPr id="11" name="TextBox 10"/>
          <p:cNvSpPr txBox="1"/>
          <p:nvPr/>
        </p:nvSpPr>
        <p:spPr>
          <a:xfrm>
            <a:off x="381000" y="3098355"/>
            <a:ext cx="1295400" cy="646331"/>
          </a:xfrm>
          <a:prstGeom prst="rect">
            <a:avLst/>
          </a:prstGeom>
          <a:noFill/>
        </p:spPr>
        <p:txBody>
          <a:bodyPr wrap="square" rtlCol="0">
            <a:spAutoFit/>
          </a:bodyPr>
          <a:lstStyle/>
          <a:p>
            <a:r>
              <a:rPr lang="en-US" dirty="0" smtClean="0"/>
              <a:t>Crafting Menu</a:t>
            </a:r>
            <a:endParaRPr lang="en-US" dirty="0"/>
          </a:p>
        </p:txBody>
      </p:sp>
      <p:sp>
        <p:nvSpPr>
          <p:cNvPr id="12" name="TextBox 11"/>
          <p:cNvSpPr txBox="1"/>
          <p:nvPr/>
        </p:nvSpPr>
        <p:spPr>
          <a:xfrm>
            <a:off x="3314700" y="1999120"/>
            <a:ext cx="2590800" cy="646331"/>
          </a:xfrm>
          <a:prstGeom prst="rect">
            <a:avLst/>
          </a:prstGeom>
          <a:noFill/>
        </p:spPr>
        <p:txBody>
          <a:bodyPr wrap="square" rtlCol="0">
            <a:spAutoFit/>
          </a:bodyPr>
          <a:lstStyle/>
          <a:p>
            <a:r>
              <a:rPr lang="en-US" dirty="0" smtClean="0"/>
              <a:t>WASD to move</a:t>
            </a:r>
          </a:p>
          <a:p>
            <a:r>
              <a:rPr lang="en-US" dirty="0" smtClean="0"/>
              <a:t>Spacebar to interact</a:t>
            </a:r>
            <a:endParaRPr lang="en-US" dirty="0"/>
          </a:p>
        </p:txBody>
      </p:sp>
    </p:spTree>
    <p:extLst>
      <p:ext uri="{BB962C8B-B14F-4D97-AF65-F5344CB8AC3E}">
        <p14:creationId xmlns:p14="http://schemas.microsoft.com/office/powerpoint/2010/main" val="99953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000" dirty="0" smtClean="0"/>
              <a:t>In Don’t Starve there are 9 playable characters, most of which are unlocked just by simply playing the game. They are as follows.</a:t>
            </a:r>
          </a:p>
          <a:p>
            <a:pPr marL="137160" indent="0">
              <a:buNone/>
            </a:pPr>
            <a:r>
              <a:rPr lang="en-US" sz="2000" dirty="0" smtClean="0">
                <a:solidFill>
                  <a:schemeClr val="bg1"/>
                </a:solidFill>
              </a:rPr>
              <a:t>Wilson- </a:t>
            </a:r>
            <a:r>
              <a:rPr lang="en-US" sz="2000" dirty="0" smtClean="0"/>
              <a:t>The first character that the player will experience, Wilson is the most well rounded character. He simply grows a beard which keeps him warm.</a:t>
            </a:r>
          </a:p>
          <a:p>
            <a:pPr marL="137160" indent="0">
              <a:buNone/>
            </a:pPr>
            <a:r>
              <a:rPr lang="en-US" sz="2000" dirty="0" smtClean="0">
                <a:solidFill>
                  <a:schemeClr val="bg1"/>
                </a:solidFill>
              </a:rPr>
              <a:t>Willow-</a:t>
            </a:r>
            <a:r>
              <a:rPr lang="en-US" sz="2000" dirty="0" smtClean="0"/>
              <a:t> The first character unlocked by the player with experience. Willow is the resident pyro of all the characters, she has a lighter that never runs out and is immune to damage by fire.</a:t>
            </a:r>
          </a:p>
          <a:p>
            <a:pPr marL="137160" indent="0">
              <a:buNone/>
            </a:pPr>
            <a:r>
              <a:rPr lang="en-US" sz="2000" dirty="0" smtClean="0">
                <a:solidFill>
                  <a:schemeClr val="bg1"/>
                </a:solidFill>
              </a:rPr>
              <a:t>Wolfgang- </a:t>
            </a:r>
            <a:r>
              <a:rPr lang="en-US" sz="2000" dirty="0" smtClean="0"/>
              <a:t>Taking the form of the stereotypical circus strongman, Wolfgang has the biggest stomach and hits the hardest of all the characters, he is the tank character in Don’t Starve and this is balanced out by the fact that he is afraid of the dark and also consumes more food.</a:t>
            </a:r>
            <a:endParaRPr lang="en-US" sz="2000" dirty="0"/>
          </a:p>
        </p:txBody>
      </p:sp>
      <p:sp>
        <p:nvSpPr>
          <p:cNvPr id="5" name="TextBox 4"/>
          <p:cNvSpPr txBox="1"/>
          <p:nvPr/>
        </p:nvSpPr>
        <p:spPr>
          <a:xfrm>
            <a:off x="2667000" y="471055"/>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Characters</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71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37160" indent="0">
              <a:buNone/>
            </a:pPr>
            <a:r>
              <a:rPr lang="en-US" sz="2000" dirty="0">
                <a:solidFill>
                  <a:schemeClr val="bg1"/>
                </a:solidFill>
              </a:rPr>
              <a:t>Wendy-</a:t>
            </a:r>
            <a:r>
              <a:rPr lang="en-US" sz="2000" dirty="0"/>
              <a:t> Wendy is the weakest physically of all the characters, her attacks with weapons are the weakest, but she makes up for this by being able so summon her dead sister in the form of a ghost to fight for her</a:t>
            </a:r>
            <a:r>
              <a:rPr lang="en-US" sz="2000" dirty="0" smtClean="0"/>
              <a:t>.</a:t>
            </a:r>
          </a:p>
          <a:p>
            <a:pPr marL="137160" indent="0">
              <a:buNone/>
            </a:pPr>
            <a:r>
              <a:rPr lang="en-US" sz="2000" dirty="0" smtClean="0">
                <a:solidFill>
                  <a:schemeClr val="bg1"/>
                </a:solidFill>
              </a:rPr>
              <a:t>WX-78-</a:t>
            </a:r>
            <a:r>
              <a:rPr lang="en-US" sz="2000" dirty="0" smtClean="0"/>
              <a:t> A bipedal robot who hates humanity, WX is one of the more unique characters in Don’t Starve. Being electronic, the rain actually hurts him and he can be supercharged by a lightning bolt, making him faster. He can also consume gears to gain more health and increase the size of his stomach.</a:t>
            </a:r>
          </a:p>
          <a:p>
            <a:pPr marL="137160" indent="0">
              <a:buNone/>
            </a:pPr>
            <a:r>
              <a:rPr lang="en-US" sz="2000" dirty="0" err="1" smtClean="0">
                <a:solidFill>
                  <a:schemeClr val="bg1"/>
                </a:solidFill>
              </a:rPr>
              <a:t>Wickerbottom</a:t>
            </a:r>
            <a:r>
              <a:rPr lang="en-US" sz="2000" dirty="0" smtClean="0">
                <a:solidFill>
                  <a:schemeClr val="bg1"/>
                </a:solidFill>
              </a:rPr>
              <a:t>-</a:t>
            </a:r>
            <a:r>
              <a:rPr lang="en-US" sz="2000" dirty="0" smtClean="0"/>
              <a:t> A stereotypical old librarian lady, Wicker is more suited to prototyping items and therefor has a bonus in researching. She can also craft books to do various things to help her.</a:t>
            </a:r>
          </a:p>
          <a:p>
            <a:pPr marL="137160" indent="0">
              <a:buNone/>
            </a:pPr>
            <a:r>
              <a:rPr lang="en-US" sz="2000" dirty="0" err="1" smtClean="0">
                <a:solidFill>
                  <a:schemeClr val="bg1"/>
                </a:solidFill>
              </a:rPr>
              <a:t>Woodie</a:t>
            </a:r>
            <a:r>
              <a:rPr lang="en-US" sz="2000" dirty="0" smtClean="0">
                <a:solidFill>
                  <a:schemeClr val="bg1"/>
                </a:solidFill>
              </a:rPr>
              <a:t>- </a:t>
            </a:r>
            <a:r>
              <a:rPr lang="en-US" sz="2000" dirty="0" smtClean="0"/>
              <a:t>He is a lumberjack… with a unbreakable talking axe and he like to chop wood. But beware, he is cursed and you shouldn’t indulge him too much or else.</a:t>
            </a:r>
            <a:endParaRPr lang="en-US" sz="2000" dirty="0"/>
          </a:p>
        </p:txBody>
      </p:sp>
      <p:sp>
        <p:nvSpPr>
          <p:cNvPr id="5" name="TextBox 4"/>
          <p:cNvSpPr txBox="1"/>
          <p:nvPr/>
        </p:nvSpPr>
        <p:spPr>
          <a:xfrm>
            <a:off x="2667000" y="471055"/>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Characters(</a:t>
            </a:r>
            <a:r>
              <a:rPr lang="en-US" sz="4800" dirty="0" err="1" smtClean="0">
                <a:solidFill>
                  <a:schemeClr val="bg1"/>
                </a:solidFill>
                <a:latin typeface="Times New Roman" panose="02020603050405020304" pitchFamily="18" charset="0"/>
                <a:cs typeface="Times New Roman" panose="02020603050405020304" pitchFamily="18" charset="0"/>
              </a:rPr>
              <a:t>cont</a:t>
            </a:r>
            <a:r>
              <a:rPr lang="en-US" sz="4800" dirty="0" smtClean="0">
                <a:solidFill>
                  <a:schemeClr val="bg1"/>
                </a:solidFill>
                <a:latin typeface="Times New Roman" panose="02020603050405020304" pitchFamily="18" charset="0"/>
                <a:cs typeface="Times New Roman" panose="02020603050405020304" pitchFamily="18" charset="0"/>
              </a:rPr>
              <a:t>)</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04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000" dirty="0" smtClean="0">
                <a:solidFill>
                  <a:schemeClr val="bg1"/>
                </a:solidFill>
              </a:rPr>
              <a:t>Wes-</a:t>
            </a:r>
            <a:r>
              <a:rPr lang="en-US" sz="2000" dirty="0" smtClean="0"/>
              <a:t> He’s a mime, he cannot talk, also he is very weak, he likes to avoid combat. On the bright side he has unlimited balloons to blow up for him to enjoy. Basically he is the hard mode for Don’t Starve.</a:t>
            </a:r>
          </a:p>
          <a:p>
            <a:pPr marL="137160" indent="0">
              <a:buNone/>
            </a:pPr>
            <a:r>
              <a:rPr lang="en-US" sz="2000" dirty="0" smtClean="0">
                <a:solidFill>
                  <a:schemeClr val="bg1"/>
                </a:solidFill>
              </a:rPr>
              <a:t>Maxwell- </a:t>
            </a:r>
            <a:r>
              <a:rPr lang="en-US" sz="2000" dirty="0" smtClean="0"/>
              <a:t>I won’t go into much detail about Maxwell, only that he is technically the villain of Don’t Starve, but playing as him definitely has it perks.</a:t>
            </a:r>
            <a:endParaRPr lang="en-US" sz="2000" dirty="0"/>
          </a:p>
        </p:txBody>
      </p:sp>
      <p:sp>
        <p:nvSpPr>
          <p:cNvPr id="5" name="TextBox 4"/>
          <p:cNvSpPr txBox="1"/>
          <p:nvPr/>
        </p:nvSpPr>
        <p:spPr>
          <a:xfrm>
            <a:off x="2667000" y="471055"/>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Characters(</a:t>
            </a:r>
            <a:r>
              <a:rPr lang="en-US" sz="4800" dirty="0" err="1" smtClean="0">
                <a:solidFill>
                  <a:schemeClr val="bg1"/>
                </a:solidFill>
                <a:latin typeface="Times New Roman" panose="02020603050405020304" pitchFamily="18" charset="0"/>
                <a:cs typeface="Times New Roman" panose="02020603050405020304" pitchFamily="18" charset="0"/>
              </a:rPr>
              <a:t>cont</a:t>
            </a:r>
            <a:r>
              <a:rPr lang="en-US" sz="4800" dirty="0" smtClean="0">
                <a:solidFill>
                  <a:schemeClr val="bg1"/>
                </a:solidFill>
                <a:latin typeface="Times New Roman" panose="02020603050405020304" pitchFamily="18" charset="0"/>
                <a:cs typeface="Times New Roman" panose="02020603050405020304" pitchFamily="18" charset="0"/>
              </a:rPr>
              <a:t>)</a:t>
            </a:r>
            <a:endParaRPr lang="en-US" sz="4800" dirty="0">
              <a:solidFill>
                <a:schemeClr val="bg1"/>
              </a:solidFill>
              <a:latin typeface="Times New Roman" panose="02020603050405020304" pitchFamily="18" charset="0"/>
              <a:cs typeface="Times New Roman" panose="02020603050405020304" pitchFamily="18" charset="0"/>
            </a:endParaRPr>
          </a:p>
        </p:txBody>
      </p:sp>
      <p:pic>
        <p:nvPicPr>
          <p:cNvPr id="2052" name="Picture 4" descr="http://images4.wikia.nocookie.net/__cb20121223180444/dont-starve-game/images/thumb/7/78/Wilson.png/300px-Wil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0500"/>
            <a:ext cx="1361951" cy="17478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1.wikia.nocookie.net/__cb20121223181827/dont-starve-game/images/thumb/2/2d/Wendy.png/300px-Wend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128346"/>
            <a:ext cx="1313707"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4.wikia.nocookie.net/__cb20130602060447/dont-starve-game/images/thumb/b/b2/Willow.png/300px-Wi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00637"/>
            <a:ext cx="1313708" cy="16859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olfg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927" y="3712412"/>
            <a:ext cx="1313709" cy="16859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X-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583825"/>
            <a:ext cx="1391392" cy="178562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ickerbott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661" y="4980708"/>
            <a:ext cx="1428750" cy="183356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ood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3410469"/>
            <a:ext cx="1526474" cy="195897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W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4862714"/>
            <a:ext cx="1520693" cy="195155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axwe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2105" y="3410469"/>
            <a:ext cx="1571895" cy="202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3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37160" indent="0">
              <a:buNone/>
            </a:pPr>
            <a:r>
              <a:rPr lang="en-US" sz="2000" dirty="0" smtClean="0"/>
              <a:t>The primary goal of the player is to collect enough food each day in order to survive and then to avoid the darkness of night because in the darkness lurks a monster that will kill you. This can be done in a multitude of ways, at the beginning the play will probably be picking carrots out of the ground and picking berry bushes, from there they can then collect some flint, make an axe and chop some trees to get a fire going. As the player progresses however, more and more tools become available to them, so they can do things like hunt rabbits or buffalo like creatures called beefalo, or they could use the manure produced by the beefalo to fertilize farms in order to grow food. Since the game is very open ended, it is really up to the play what they want to do, some people settle down in one area and build up a base, whereas others choose to be more nomadic and explore what the world has to offer, both above ground and down in the caves, a completely separate level tied to the world that is in perpetual darkness.</a:t>
            </a:r>
            <a:endParaRPr lang="en-US" sz="2000" dirty="0"/>
          </a:p>
        </p:txBody>
      </p:sp>
      <p:sp>
        <p:nvSpPr>
          <p:cNvPr id="5" name="TextBox 4"/>
          <p:cNvSpPr txBox="1"/>
          <p:nvPr/>
        </p:nvSpPr>
        <p:spPr>
          <a:xfrm>
            <a:off x="2667000" y="471055"/>
            <a:ext cx="5715000" cy="830997"/>
          </a:xfrm>
          <a:prstGeom prst="rect">
            <a:avLst/>
          </a:prstGeom>
          <a:no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Gameplay</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303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145</TotalTime>
  <Words>1556</Words>
  <Application>Microsoft Office PowerPoint</Application>
  <PresentationFormat>On-screen Show (4:3)</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2013-09-24T01:04:19Z</dcterms:created>
  <dcterms:modified xsi:type="dcterms:W3CDTF">2013-09-24T03:29:57Z</dcterms:modified>
</cp:coreProperties>
</file>