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1"/>
  </p:notesMasterIdLst>
  <p:handoutMasterIdLst>
    <p:handoutMasterId r:id="rId12"/>
  </p:handoutMasterIdLst>
  <p:sldIdLst>
    <p:sldId id="256" r:id="rId3"/>
    <p:sldId id="257" r:id="rId4"/>
    <p:sldId id="258" r:id="rId5"/>
    <p:sldId id="259" r:id="rId6"/>
    <p:sldId id="260" r:id="rId7"/>
    <p:sldId id="261" r:id="rId8"/>
    <p:sldId id="262" r:id="rId9"/>
    <p:sldId id="263" r:id="rId10"/>
  </p:sldIdLst>
  <p:sldSz cx="10080625" cy="7559675" type="screen4x3"/>
  <p:notesSz cx="7772400" cy="100584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488" y="-102"/>
      </p:cViewPr>
      <p:guideLst>
        <p:guide orient="horz" pos="2381"/>
        <p:guide pos="3175"/>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gs" Target="tags/tag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372840" cy="502560"/>
          </a:xfrm>
          <a:prstGeom prst="rect">
            <a:avLst/>
          </a:prstGeom>
          <a:noFill/>
          <a:ln>
            <a:noFill/>
          </a:ln>
        </p:spPr>
        <p:txBody>
          <a:bodyPr vert="horz"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defRPr sz="1400"/>
            </a:pPr>
            <a:endParaRPr lang="en-US" sz="1400" b="0" i="0" u="none" strike="noStrike" kern="1200">
              <a:ln>
                <a:noFill/>
              </a:ln>
              <a:latin typeface="Arial" pitchFamily="18"/>
              <a:ea typeface="Microsoft YaHei" pitchFamily="2"/>
              <a:cs typeface="Mangal" pitchFamily="2"/>
            </a:endParaRPr>
          </a:p>
        </p:txBody>
      </p:sp>
      <p:sp>
        <p:nvSpPr>
          <p:cNvPr id="3" name="Date Placeholder 2"/>
          <p:cNvSpPr txBox="1">
            <a:spLocks noGrp="1"/>
          </p:cNvSpPr>
          <p:nvPr>
            <p:ph type="dt" sz="quarter" idx="1"/>
          </p:nvPr>
        </p:nvSpPr>
        <p:spPr>
          <a:xfrm>
            <a:off x="4399199" y="0"/>
            <a:ext cx="3372840" cy="502560"/>
          </a:xfrm>
          <a:prstGeom prst="rect">
            <a:avLst/>
          </a:prstGeom>
          <a:noFill/>
          <a:ln>
            <a:noFill/>
          </a:ln>
        </p:spPr>
        <p:txBody>
          <a:bodyPr vert="horz"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r" rtl="0" hangingPunct="0">
              <a:lnSpc>
                <a:spcPct val="100000"/>
              </a:lnSpc>
              <a:spcBef>
                <a:spcPts val="0"/>
              </a:spcBef>
              <a:spcAft>
                <a:spcPts val="0"/>
              </a:spcAft>
              <a:buNone/>
              <a:tabLst/>
              <a:defRPr sz="1400"/>
            </a:pPr>
            <a:endParaRPr lang="en-US" sz="1400" b="0" i="0" u="none" strike="noStrike" kern="1200">
              <a:ln>
                <a:noFill/>
              </a:ln>
              <a:latin typeface="Arial" pitchFamily="18"/>
              <a:ea typeface="Microsoft YaHei" pitchFamily="2"/>
              <a:cs typeface="Mangal" pitchFamily="2"/>
            </a:endParaRPr>
          </a:p>
        </p:txBody>
      </p:sp>
      <p:sp>
        <p:nvSpPr>
          <p:cNvPr id="4" name="Footer Placeholder 3"/>
          <p:cNvSpPr txBox="1">
            <a:spLocks noGrp="1"/>
          </p:cNvSpPr>
          <p:nvPr>
            <p:ph type="ftr" sz="quarter" idx="2"/>
          </p:nvPr>
        </p:nvSpPr>
        <p:spPr>
          <a:xfrm>
            <a:off x="0" y="9555479"/>
            <a:ext cx="3372840" cy="502560"/>
          </a:xfrm>
          <a:prstGeom prst="rect">
            <a:avLst/>
          </a:prstGeom>
          <a:noFill/>
          <a:ln>
            <a:noFill/>
          </a:ln>
        </p:spPr>
        <p:txBody>
          <a:bodyPr vert="horz" lIns="90000" tIns="45000" rIns="90000" bIns="45000" anchor="b"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defRPr sz="1400"/>
            </a:pPr>
            <a:endParaRPr lang="en-US" sz="1400" b="0" i="0" u="none" strike="noStrike" kern="1200">
              <a:ln>
                <a:noFill/>
              </a:ln>
              <a:latin typeface="Arial" pitchFamily="18"/>
              <a:ea typeface="Microsoft YaHei" pitchFamily="2"/>
              <a:cs typeface="Mangal" pitchFamily="2"/>
            </a:endParaRPr>
          </a:p>
        </p:txBody>
      </p:sp>
      <p:sp>
        <p:nvSpPr>
          <p:cNvPr id="5" name="Slide Number Placeholder 4"/>
          <p:cNvSpPr txBox="1">
            <a:spLocks noGrp="1"/>
          </p:cNvSpPr>
          <p:nvPr>
            <p:ph type="sldNum" sz="quarter" idx="3"/>
          </p:nvPr>
        </p:nvSpPr>
        <p:spPr>
          <a:xfrm>
            <a:off x="4399199" y="9555479"/>
            <a:ext cx="3372840" cy="502560"/>
          </a:xfrm>
          <a:prstGeom prst="rect">
            <a:avLst/>
          </a:prstGeom>
          <a:noFill/>
          <a:ln>
            <a:noFill/>
          </a:ln>
        </p:spPr>
        <p:txBody>
          <a:bodyPr vert="horz" lIns="90000" tIns="45000" rIns="90000" bIns="45000" anchor="b"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r" rtl="0" hangingPunct="0">
              <a:lnSpc>
                <a:spcPct val="100000"/>
              </a:lnSpc>
              <a:spcBef>
                <a:spcPts val="0"/>
              </a:spcBef>
              <a:spcAft>
                <a:spcPts val="0"/>
              </a:spcAft>
              <a:buNone/>
              <a:tabLst/>
              <a:defRPr sz="1400"/>
            </a:pPr>
            <a:fld id="{7CA78D05-5F16-4BD9-80F3-CA3EE1223DB1}" type="slidenum">
              <a:t>‹#›</a:t>
            </a:fld>
            <a:endParaRPr lang="en-US" sz="1400" b="0" i="0" u="none" strike="noStrike" kern="1200">
              <a:ln>
                <a:noFill/>
              </a:ln>
              <a:latin typeface="Arial" pitchFamily="18"/>
              <a:ea typeface="Microsoft YaHei" pitchFamily="2"/>
              <a:cs typeface="Mangal" pitchFamily="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1371599" y="764280"/>
            <a:ext cx="5028479" cy="3771360"/>
          </a:xfrm>
          <a:prstGeom prst="rect">
            <a:avLst/>
          </a:prstGeom>
          <a:noFill/>
          <a:ln>
            <a:noFill/>
            <a:prstDash val="solid"/>
          </a:ln>
        </p:spPr>
      </p:sp>
      <p:sp>
        <p:nvSpPr>
          <p:cNvPr id="3" name="Notes Placeholder 2"/>
          <p:cNvSpPr txBox="1">
            <a:spLocks noGrp="1"/>
          </p:cNvSpPr>
          <p:nvPr>
            <p:ph type="body" sz="quarter" idx="3"/>
          </p:nvPr>
        </p:nvSpPr>
        <p:spPr>
          <a:xfrm>
            <a:off x="777239" y="4777559"/>
            <a:ext cx="6217560" cy="4525920"/>
          </a:xfrm>
          <a:prstGeom prst="rect">
            <a:avLst/>
          </a:prstGeom>
          <a:noFill/>
          <a:ln>
            <a:noFill/>
          </a:ln>
        </p:spPr>
        <p:txBody>
          <a:bodyPr lIns="0" tIns="0" rIns="0" bIns="0"/>
          <a:lstStyle/>
          <a:p>
            <a:endParaRPr lang="en-US"/>
          </a:p>
        </p:txBody>
      </p:sp>
      <p:sp>
        <p:nvSpPr>
          <p:cNvPr id="4" name="Header Placeholder 3"/>
          <p:cNvSpPr txBox="1">
            <a:spLocks noGrp="1"/>
          </p:cNvSpPr>
          <p:nvPr>
            <p:ph type="hdr" sz="quarter"/>
          </p:nvPr>
        </p:nvSpPr>
        <p:spPr>
          <a:xfrm>
            <a:off x="0" y="0"/>
            <a:ext cx="3372840" cy="502560"/>
          </a:xfrm>
          <a:prstGeom prst="rect">
            <a:avLst/>
          </a:prstGeom>
          <a:noFill/>
          <a:ln>
            <a:noFill/>
          </a:ln>
        </p:spPr>
        <p:txBody>
          <a:bodyPr lIns="0" tIns="0" rIns="0" bIns="0"/>
          <a:lstStyle>
            <a:lvl1pPr lvl="0" rtl="0" hangingPunct="0">
              <a:buNone/>
              <a:tabLst/>
              <a:defRPr lang="en-US" sz="1400" kern="1200">
                <a:latin typeface="Times New Roman" pitchFamily="18"/>
                <a:ea typeface="Lucida Sans Unicode" pitchFamily="2"/>
                <a:cs typeface="Tahoma" pitchFamily="2"/>
              </a:defRPr>
            </a:lvl1pPr>
          </a:lstStyle>
          <a:p>
            <a:pPr lvl="0"/>
            <a:endParaRPr lang="en-US"/>
          </a:p>
        </p:txBody>
      </p:sp>
      <p:sp>
        <p:nvSpPr>
          <p:cNvPr id="5" name="Date Placeholder 4"/>
          <p:cNvSpPr txBox="1">
            <a:spLocks noGrp="1"/>
          </p:cNvSpPr>
          <p:nvPr>
            <p:ph type="dt" idx="1"/>
          </p:nvPr>
        </p:nvSpPr>
        <p:spPr>
          <a:xfrm>
            <a:off x="4399199" y="0"/>
            <a:ext cx="3372840" cy="502560"/>
          </a:xfrm>
          <a:prstGeom prst="rect">
            <a:avLst/>
          </a:prstGeom>
          <a:noFill/>
          <a:ln>
            <a:noFill/>
          </a:ln>
        </p:spPr>
        <p:txBody>
          <a:bodyPr lIns="0" tIns="0" rIns="0" bIns="0"/>
          <a:lstStyle>
            <a:lvl1pPr lvl="0" algn="r" rtl="0" hangingPunct="0">
              <a:buNone/>
              <a:tabLst/>
              <a:defRPr lang="en-US" sz="1400" kern="1200">
                <a:latin typeface="Times New Roman" pitchFamily="18"/>
                <a:ea typeface="Lucida Sans Unicode" pitchFamily="2"/>
                <a:cs typeface="Tahoma" pitchFamily="2"/>
              </a:defRPr>
            </a:lvl1pPr>
          </a:lstStyle>
          <a:p>
            <a:pPr lvl="0"/>
            <a:endParaRPr lang="en-US"/>
          </a:p>
        </p:txBody>
      </p:sp>
      <p:sp>
        <p:nvSpPr>
          <p:cNvPr id="6" name="Footer Placeholder 5"/>
          <p:cNvSpPr txBox="1">
            <a:spLocks noGrp="1"/>
          </p:cNvSpPr>
          <p:nvPr>
            <p:ph type="ftr" sz="quarter" idx="4"/>
          </p:nvPr>
        </p:nvSpPr>
        <p:spPr>
          <a:xfrm>
            <a:off x="0" y="9555479"/>
            <a:ext cx="3372840" cy="502560"/>
          </a:xfrm>
          <a:prstGeom prst="rect">
            <a:avLst/>
          </a:prstGeom>
          <a:noFill/>
          <a:ln>
            <a:noFill/>
          </a:ln>
        </p:spPr>
        <p:txBody>
          <a:bodyPr lIns="0" tIns="0" rIns="0" bIns="0" anchor="b"/>
          <a:lstStyle>
            <a:lvl1pPr lvl="0" rtl="0" hangingPunct="0">
              <a:buNone/>
              <a:tabLst/>
              <a:defRPr lang="en-US" sz="1400" kern="1200">
                <a:latin typeface="Times New Roman" pitchFamily="18"/>
                <a:ea typeface="Lucida Sans Unicode" pitchFamily="2"/>
                <a:cs typeface="Tahoma" pitchFamily="2"/>
              </a:defRPr>
            </a:lvl1pPr>
          </a:lstStyle>
          <a:p>
            <a:pPr lvl="0"/>
            <a:endParaRPr lang="en-US"/>
          </a:p>
        </p:txBody>
      </p:sp>
      <p:sp>
        <p:nvSpPr>
          <p:cNvPr id="7" name="Slide Number Placeholder 6"/>
          <p:cNvSpPr txBox="1">
            <a:spLocks noGrp="1"/>
          </p:cNvSpPr>
          <p:nvPr>
            <p:ph type="sldNum" sz="quarter" idx="5"/>
          </p:nvPr>
        </p:nvSpPr>
        <p:spPr>
          <a:xfrm>
            <a:off x="4399199" y="9555479"/>
            <a:ext cx="3372840" cy="502560"/>
          </a:xfrm>
          <a:prstGeom prst="rect">
            <a:avLst/>
          </a:prstGeom>
          <a:noFill/>
          <a:ln>
            <a:noFill/>
          </a:ln>
        </p:spPr>
        <p:txBody>
          <a:bodyPr lIns="0" tIns="0" rIns="0" bIns="0" anchor="b"/>
          <a:lstStyle>
            <a:lvl1pPr lvl="0" algn="r" rtl="0" hangingPunct="0">
              <a:buNone/>
              <a:tabLst/>
              <a:defRPr lang="en-US" sz="1400" kern="1200">
                <a:latin typeface="Times New Roman" pitchFamily="18"/>
                <a:ea typeface="Lucida Sans Unicode" pitchFamily="2"/>
                <a:cs typeface="Tahoma" pitchFamily="2"/>
              </a:defRPr>
            </a:lvl1pPr>
          </a:lstStyle>
          <a:p>
            <a:pPr lvl="0"/>
            <a:fld id="{639988A0-478F-43D9-BB25-B5469F525C1A}" type="slidenum">
              <a:t>‹#›</a:t>
            </a:fld>
            <a:endParaRPr lang="en-US"/>
          </a:p>
        </p:txBody>
      </p:sp>
    </p:spTree>
  </p:cSld>
  <p:clrMap bg1="lt1" tx1="dk1" bg2="lt2" tx2="dk2" accent1="accent1" accent2="accent2" accent3="accent3" accent4="accent4" accent5="accent5" accent6="accent6" hlink="hlink" folHlink="folHlink"/>
  <p:notesStyle>
    <a:lvl1pPr marL="216000" marR="0" indent="-216000" rtl="0" hangingPunct="0">
      <a:tabLst/>
      <a:defRPr lang="en-US" sz="2000" b="0" i="0" u="none" strike="noStrike" kern="1200">
        <a:ln>
          <a:noFill/>
        </a:ln>
        <a:latin typeface="Arial"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sz="2640">
              <a:latin typeface="Albany" pitchFamily="18"/>
              <a:cs typeface="Tahoma" pitchFamily="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sz="2640">
              <a:latin typeface="Albany" pitchFamily="18"/>
              <a:cs typeface="Tahoma" pitchFamily="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sz="2640">
              <a:latin typeface="Albany" pitchFamily="18"/>
              <a:cs typeface="Tahoma" pitchFamily="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sz="2640">
              <a:latin typeface="Albany" pitchFamily="18"/>
              <a:cs typeface="Tahoma" pitchFamily="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sz="2640">
              <a:latin typeface="Albany" pitchFamily="18"/>
              <a:cs typeface="Tahoma" pitchFamily="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sz="2640">
              <a:latin typeface="Albany" pitchFamily="18"/>
              <a:cs typeface="Tahoma" pitchFamily="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sz="2640">
              <a:latin typeface="Albany" pitchFamily="18"/>
              <a:cs typeface="Tahoma" pitchFamily="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sz="2640">
              <a:latin typeface="Albany" pitchFamily="18"/>
              <a:cs typeface="Tahoma" pitchFamily="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A44E0ED0-AD6C-413B-9075-7EBF99FE3058}" type="slidenum">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A9E5D2BB-3E54-46F1-B564-366F6AD1D416}" type="slidenum">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8850" y="301625"/>
            <a:ext cx="2266950" cy="6456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8" y="301625"/>
            <a:ext cx="6653212" cy="6456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A81562BF-A00A-4D20-98E4-0D862FE2BC78}" type="slidenum">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4F8244A0-0331-4AFC-9047-3CCB0D3D5C5E}" type="slidenum">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99039D09-FAF2-46E4-B055-1587F496CCAB}" type="slidenum">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1DFB96F8-733F-4FBD-B458-35099FEDE4A6}" type="slidenum">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20725" y="1949450"/>
            <a:ext cx="4351338"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24463" y="1949450"/>
            <a:ext cx="4351337"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lvl="0"/>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57137810-CF7B-4A1B-92D3-ECD8ED32A75A}" type="slidenum">
              <a:t>‹#›</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lvl="0"/>
            <a:endParaRPr lang="en-US"/>
          </a:p>
        </p:txBody>
      </p:sp>
      <p:sp>
        <p:nvSpPr>
          <p:cNvPr id="8" name="Footer Placeholder 7"/>
          <p:cNvSpPr>
            <a:spLocks noGrp="1"/>
          </p:cNvSpPr>
          <p:nvPr>
            <p:ph type="ftr" sz="quarter" idx="11"/>
          </p:nvPr>
        </p:nvSpPr>
        <p:spPr/>
        <p:txBody>
          <a:bodyPr/>
          <a:lstStyle/>
          <a:p>
            <a:pPr lvl="0"/>
            <a:endParaRPr lang="en-US"/>
          </a:p>
        </p:txBody>
      </p:sp>
      <p:sp>
        <p:nvSpPr>
          <p:cNvPr id="9" name="Slide Number Placeholder 8"/>
          <p:cNvSpPr>
            <a:spLocks noGrp="1"/>
          </p:cNvSpPr>
          <p:nvPr>
            <p:ph type="sldNum" sz="quarter" idx="12"/>
          </p:nvPr>
        </p:nvSpPr>
        <p:spPr/>
        <p:txBody>
          <a:bodyPr/>
          <a:lstStyle/>
          <a:p>
            <a:pPr lvl="0"/>
            <a:fld id="{DC485D26-FC53-4FD0-9F59-D331AD2A5BDC}" type="slidenum">
              <a:t>‹#›</a:t>
            </a:fld>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lvl="0"/>
            <a:endParaRPr lang="en-US"/>
          </a:p>
        </p:txBody>
      </p:sp>
      <p:sp>
        <p:nvSpPr>
          <p:cNvPr id="4" name="Footer Placeholder 3"/>
          <p:cNvSpPr>
            <a:spLocks noGrp="1"/>
          </p:cNvSpPr>
          <p:nvPr>
            <p:ph type="ftr" sz="quarter" idx="11"/>
          </p:nvPr>
        </p:nvSpPr>
        <p:spPr/>
        <p:txBody>
          <a:bodyPr/>
          <a:lstStyle/>
          <a:p>
            <a:pPr lvl="0"/>
            <a:endParaRPr lang="en-US"/>
          </a:p>
        </p:txBody>
      </p:sp>
      <p:sp>
        <p:nvSpPr>
          <p:cNvPr id="5" name="Slide Number Placeholder 4"/>
          <p:cNvSpPr>
            <a:spLocks noGrp="1"/>
          </p:cNvSpPr>
          <p:nvPr>
            <p:ph type="sldNum" sz="quarter" idx="12"/>
          </p:nvPr>
        </p:nvSpPr>
        <p:spPr/>
        <p:txBody>
          <a:bodyPr/>
          <a:lstStyle/>
          <a:p>
            <a:pPr lvl="0"/>
            <a:fld id="{33A431E2-3983-4581-A52A-C6F9145CFF4C}" type="slidenum">
              <a:t>‹#›</a:t>
            </a:fld>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US"/>
          </a:p>
        </p:txBody>
      </p:sp>
      <p:sp>
        <p:nvSpPr>
          <p:cNvPr id="3" name="Footer Placeholder 2"/>
          <p:cNvSpPr>
            <a:spLocks noGrp="1"/>
          </p:cNvSpPr>
          <p:nvPr>
            <p:ph type="ftr" sz="quarter" idx="11"/>
          </p:nvPr>
        </p:nvSpPr>
        <p:spPr/>
        <p:txBody>
          <a:bodyPr/>
          <a:lstStyle/>
          <a:p>
            <a:pPr lvl="0"/>
            <a:endParaRPr lang="en-US"/>
          </a:p>
        </p:txBody>
      </p:sp>
      <p:sp>
        <p:nvSpPr>
          <p:cNvPr id="4" name="Slide Number Placeholder 3"/>
          <p:cNvSpPr>
            <a:spLocks noGrp="1"/>
          </p:cNvSpPr>
          <p:nvPr>
            <p:ph type="sldNum" sz="quarter" idx="12"/>
          </p:nvPr>
        </p:nvSpPr>
        <p:spPr/>
        <p:txBody>
          <a:bodyPr/>
          <a:lstStyle/>
          <a:p>
            <a:pPr lvl="0"/>
            <a:fld id="{D074E522-6F3D-4EF9-90CD-3845A8E61A84}" type="slidenum">
              <a:t>‹#›</a:t>
            </a:fld>
            <a:endParaRPr lang="en-US"/>
          </a:p>
        </p:txBody>
      </p:sp>
    </p:spTree>
  </p:cSld>
  <p:clrMapOvr>
    <a:masterClrMapping/>
  </p:clrMapOvr>
  <p:transition/>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lvl="0"/>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E30B5EE3-B650-496D-8AFA-4969BE4C9644}" type="slidenum">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39C15158-219A-488A-AB05-2E2D6762F69D}" type="slidenum">
              <a:t>‹#›</a:t>
            </a:fld>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lvl="0"/>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7227D6CD-0800-46A2-B0F5-10F66AE60F60}" type="slidenum">
              <a:t>‹#›</a:t>
            </a:fld>
            <a:endParaRPr 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472BA3AD-591A-4C07-A23B-5E47AC9B08CB}" type="slidenum">
              <a:t>‹#›</a:t>
            </a:fld>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2825" y="684213"/>
            <a:ext cx="2212975" cy="50752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20725" y="684213"/>
            <a:ext cx="6489700" cy="50752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9101BE86-7A4A-4A28-971D-98F0775879B6}" type="slidenum">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499A4FD6-61A4-4B68-83EA-2B7F0A83E502}" type="slidenum">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8" y="1768475"/>
            <a:ext cx="4459287" cy="4989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4925" y="1768475"/>
            <a:ext cx="4460875" cy="4989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lvl="0"/>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2CCA80DD-6CA7-48FD-9D9A-6AF7FD50E5C1}" type="slidenum">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lvl="0"/>
            <a:endParaRPr lang="en-US"/>
          </a:p>
        </p:txBody>
      </p:sp>
      <p:sp>
        <p:nvSpPr>
          <p:cNvPr id="8" name="Footer Placeholder 7"/>
          <p:cNvSpPr>
            <a:spLocks noGrp="1"/>
          </p:cNvSpPr>
          <p:nvPr>
            <p:ph type="ftr" sz="quarter" idx="11"/>
          </p:nvPr>
        </p:nvSpPr>
        <p:spPr/>
        <p:txBody>
          <a:bodyPr/>
          <a:lstStyle/>
          <a:p>
            <a:pPr lvl="0"/>
            <a:endParaRPr lang="en-US"/>
          </a:p>
        </p:txBody>
      </p:sp>
      <p:sp>
        <p:nvSpPr>
          <p:cNvPr id="9" name="Slide Number Placeholder 8"/>
          <p:cNvSpPr>
            <a:spLocks noGrp="1"/>
          </p:cNvSpPr>
          <p:nvPr>
            <p:ph type="sldNum" sz="quarter" idx="12"/>
          </p:nvPr>
        </p:nvSpPr>
        <p:spPr/>
        <p:txBody>
          <a:bodyPr/>
          <a:lstStyle/>
          <a:p>
            <a:pPr lvl="0"/>
            <a:fld id="{EA494521-23CF-4273-A897-1A724FFE58CB}" type="slidenum">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lvl="0"/>
            <a:endParaRPr lang="en-US"/>
          </a:p>
        </p:txBody>
      </p:sp>
      <p:sp>
        <p:nvSpPr>
          <p:cNvPr id="4" name="Footer Placeholder 3"/>
          <p:cNvSpPr>
            <a:spLocks noGrp="1"/>
          </p:cNvSpPr>
          <p:nvPr>
            <p:ph type="ftr" sz="quarter" idx="11"/>
          </p:nvPr>
        </p:nvSpPr>
        <p:spPr/>
        <p:txBody>
          <a:bodyPr/>
          <a:lstStyle/>
          <a:p>
            <a:pPr lvl="0"/>
            <a:endParaRPr lang="en-US"/>
          </a:p>
        </p:txBody>
      </p:sp>
      <p:sp>
        <p:nvSpPr>
          <p:cNvPr id="5" name="Slide Number Placeholder 4"/>
          <p:cNvSpPr>
            <a:spLocks noGrp="1"/>
          </p:cNvSpPr>
          <p:nvPr>
            <p:ph type="sldNum" sz="quarter" idx="12"/>
          </p:nvPr>
        </p:nvSpPr>
        <p:spPr/>
        <p:txBody>
          <a:bodyPr/>
          <a:lstStyle/>
          <a:p>
            <a:pPr lvl="0"/>
            <a:fld id="{156206AA-A7C9-4329-A16B-88E199668F92}" type="slidenum">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US"/>
          </a:p>
        </p:txBody>
      </p:sp>
      <p:sp>
        <p:nvSpPr>
          <p:cNvPr id="3" name="Footer Placeholder 2"/>
          <p:cNvSpPr>
            <a:spLocks noGrp="1"/>
          </p:cNvSpPr>
          <p:nvPr>
            <p:ph type="ftr" sz="quarter" idx="11"/>
          </p:nvPr>
        </p:nvSpPr>
        <p:spPr/>
        <p:txBody>
          <a:bodyPr/>
          <a:lstStyle/>
          <a:p>
            <a:pPr lvl="0"/>
            <a:endParaRPr lang="en-US"/>
          </a:p>
        </p:txBody>
      </p:sp>
      <p:sp>
        <p:nvSpPr>
          <p:cNvPr id="4" name="Slide Number Placeholder 3"/>
          <p:cNvSpPr>
            <a:spLocks noGrp="1"/>
          </p:cNvSpPr>
          <p:nvPr>
            <p:ph type="sldNum" sz="quarter" idx="12"/>
          </p:nvPr>
        </p:nvSpPr>
        <p:spPr/>
        <p:txBody>
          <a:bodyPr/>
          <a:lstStyle/>
          <a:p>
            <a:pPr lvl="0"/>
            <a:fld id="{66A10C80-852D-4DA0-9111-D38083FC1717}" type="slidenum">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lvl="0"/>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3F135046-593E-4EEC-AC6A-C72B8AD50732}" type="slidenum">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lvl="0"/>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3545B5AC-C05B-4DDA-BB4C-159F1C9603D0}" type="slidenum">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Pictures/1000000000000320000002585C39BAEF.pn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503999" y="301320"/>
            <a:ext cx="9071640" cy="1262159"/>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a:p>
        </p:txBody>
      </p:sp>
      <p:sp>
        <p:nvSpPr>
          <p:cNvPr id="3" name="Text Placeholder 2"/>
          <p:cNvSpPr txBox="1">
            <a:spLocks noGrp="1"/>
          </p:cNvSpPr>
          <p:nvPr>
            <p:ph type="body" idx="1"/>
          </p:nvPr>
        </p:nvSpPr>
        <p:spPr>
          <a:xfrm>
            <a:off x="503999" y="1769039"/>
            <a:ext cx="9071640" cy="4989240"/>
          </a:xfrm>
          <a:prstGeom prst="rect">
            <a:avLst/>
          </a:prstGeom>
          <a:noFill/>
          <a:ln>
            <a:noFill/>
          </a:ln>
        </p:spPr>
        <p:txBody>
          <a:bodyPr lIns="0" tIns="0" rIns="0" bIns="0"/>
          <a:lstStyle>
            <a:defPPr marL="432000" marR="0" lvl="0" indent="-324000">
              <a:spcBef>
                <a:spcPts val="0"/>
              </a:spcBef>
              <a:spcAft>
                <a:spcPts val="1414"/>
              </a:spcAft>
              <a:buSzPct val="45000"/>
              <a:buFont typeface="StarSymbol"/>
              <a:buNone/>
              <a:defRPr lang="en-US"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en-US"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45000"/>
              <a:buFont typeface="StarSymbol"/>
              <a:buChar char="●"/>
              <a:defRPr lang="en-US"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75000"/>
              <a:buFont typeface="StarSymbol"/>
              <a:buChar char="–"/>
              <a:defRPr lang="en-US"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45000"/>
              <a:buFont typeface="StarSymbol"/>
              <a:buChar char="●"/>
              <a:defRPr lang="en-US"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75000"/>
              <a:buFont typeface="StarSymbol"/>
              <a:buChar char="–"/>
              <a:defRPr lang="en-US" sz="2000" b="0" i="0" u="none" strike="noStrike" kern="1200">
                <a:ln>
                  <a:noFill/>
                </a:ln>
                <a:latin typeface="Arial" pitchFamily="18"/>
                <a:ea typeface="Microsoft YaHei" pitchFamily="2"/>
                <a:cs typeface="Mangal" pitchFamily="2"/>
              </a:defRPr>
            </a:lvl5pPr>
            <a:lvl6pPr marL="2591999" marR="0" lvl="5" indent="-216000">
              <a:spcBef>
                <a:spcPts val="0"/>
              </a:spcBef>
              <a:spcAft>
                <a:spcPts val="283"/>
              </a:spcAft>
              <a:buSzPct val="45000"/>
              <a:buFont typeface="StarSymbol"/>
              <a:buChar char="●"/>
              <a:defRPr lang="en-US" sz="2000" b="0" i="0" u="none" strike="noStrike" kern="1200">
                <a:ln>
                  <a:noFill/>
                </a:ln>
                <a:latin typeface="Arial" pitchFamily="18"/>
                <a:ea typeface="Microsoft YaHei" pitchFamily="2"/>
                <a:cs typeface="Mangal" pitchFamily="2"/>
              </a:defRPr>
            </a:lvl6pPr>
            <a:lvl7pPr marL="3023999" marR="0" lvl="6" indent="-216000">
              <a:spcBef>
                <a:spcPts val="0"/>
              </a:spcBef>
              <a:spcAft>
                <a:spcPts val="283"/>
              </a:spcAft>
              <a:buSzPct val="45000"/>
              <a:buFont typeface="StarSymbol"/>
              <a:buChar char="●"/>
              <a:defRPr lang="en-US"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en-US"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en-US" sz="2000" b="0" i="0" u="none" strike="noStrike" kern="1200">
                <a:ln>
                  <a:noFill/>
                </a:ln>
                <a:latin typeface="Arial" pitchFamily="18"/>
                <a:ea typeface="Microsoft YaHei" pitchFamily="2"/>
                <a:cs typeface="Mangal" pitchFamily="2"/>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txBox="1">
            <a:spLocks noGrp="1"/>
          </p:cNvSpPr>
          <p:nvPr>
            <p:ph type="dt" sz="half" idx="2"/>
          </p:nvPr>
        </p:nvSpPr>
        <p:spPr>
          <a:xfrm>
            <a:off x="503999" y="6887160"/>
            <a:ext cx="2348279" cy="521279"/>
          </a:xfrm>
          <a:prstGeom prst="rect">
            <a:avLst/>
          </a:prstGeom>
          <a:noFill/>
          <a:ln>
            <a:noFill/>
          </a:ln>
        </p:spPr>
        <p:txBody>
          <a:bodyPr lIns="0" tIns="0" rIns="0" bIns="0"/>
          <a:lstStyle>
            <a:lvl1pPr lvl="0" rtl="0" hangingPunct="0">
              <a:buNone/>
              <a:tabLst/>
              <a:defRPr lang="en-US" sz="1400" kern="1200">
                <a:latin typeface="Times New Roman" pitchFamily="18"/>
                <a:ea typeface="Lucida Sans Unicode" pitchFamily="2"/>
                <a:cs typeface="Tahoma" pitchFamily="2"/>
              </a:defRPr>
            </a:lvl1pPr>
          </a:lstStyle>
          <a:p>
            <a:pPr lvl="0"/>
            <a:endParaRPr lang="en-US"/>
          </a:p>
        </p:txBody>
      </p:sp>
      <p:sp>
        <p:nvSpPr>
          <p:cNvPr id="5" name="Footer Placeholder 4"/>
          <p:cNvSpPr txBox="1">
            <a:spLocks noGrp="1"/>
          </p:cNvSpPr>
          <p:nvPr>
            <p:ph type="ftr" sz="quarter" idx="3"/>
          </p:nvPr>
        </p:nvSpPr>
        <p:spPr>
          <a:xfrm>
            <a:off x="3447360" y="6887160"/>
            <a:ext cx="3195000" cy="521279"/>
          </a:xfrm>
          <a:prstGeom prst="rect">
            <a:avLst/>
          </a:prstGeom>
          <a:noFill/>
          <a:ln>
            <a:noFill/>
          </a:ln>
        </p:spPr>
        <p:txBody>
          <a:bodyPr lIns="0" tIns="0" rIns="0" bIns="0"/>
          <a:lstStyle>
            <a:lvl1pPr lvl="0" algn="ctr" rtl="0" hangingPunct="0">
              <a:buNone/>
              <a:tabLst/>
              <a:defRPr lang="en-US" sz="1400" kern="1200">
                <a:latin typeface="Times New Roman" pitchFamily="18"/>
                <a:ea typeface="Lucida Sans Unicode" pitchFamily="2"/>
                <a:cs typeface="Tahoma" pitchFamily="2"/>
              </a:defRPr>
            </a:lvl1pPr>
          </a:lstStyle>
          <a:p>
            <a:pPr lvl="0"/>
            <a:endParaRPr lang="en-US"/>
          </a:p>
        </p:txBody>
      </p:sp>
      <p:sp>
        <p:nvSpPr>
          <p:cNvPr id="6" name="Slide Number Placeholder 5"/>
          <p:cNvSpPr txBox="1">
            <a:spLocks noGrp="1"/>
          </p:cNvSpPr>
          <p:nvPr>
            <p:ph type="sldNum" sz="quarter" idx="4"/>
          </p:nvPr>
        </p:nvSpPr>
        <p:spPr>
          <a:xfrm>
            <a:off x="7227360" y="6887160"/>
            <a:ext cx="2348279" cy="521279"/>
          </a:xfrm>
          <a:prstGeom prst="rect">
            <a:avLst/>
          </a:prstGeom>
          <a:noFill/>
          <a:ln>
            <a:noFill/>
          </a:ln>
        </p:spPr>
        <p:txBody>
          <a:bodyPr lIns="0" tIns="0" rIns="0" bIns="0"/>
          <a:lstStyle>
            <a:lvl1pPr lvl="0" algn="r" rtl="0" hangingPunct="0">
              <a:buNone/>
              <a:tabLst/>
              <a:defRPr lang="en-US" sz="1400" kern="1200">
                <a:latin typeface="Times New Roman" pitchFamily="18"/>
                <a:ea typeface="Lucida Sans Unicode" pitchFamily="2"/>
                <a:cs typeface="Tahoma" pitchFamily="2"/>
              </a:defRPr>
            </a:lvl1pPr>
          </a:lstStyle>
          <a:p>
            <a:pPr lvl="0"/>
            <a:fld id="{7D22E681-892C-48D2-A065-62764CEF2357}"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hangingPunct="0">
        <a:tabLst/>
        <a:defRPr lang="en-US" sz="4400" b="0" i="0" u="none" strike="noStrike" kern="1200">
          <a:ln>
            <a:noFill/>
          </a:ln>
          <a:latin typeface="Arial" pitchFamily="18"/>
          <a:ea typeface="Microsoft YaHei" pitchFamily="2"/>
          <a:cs typeface="Mangal" pitchFamily="2"/>
        </a:defRPr>
      </a:lvl1pPr>
    </p:titleStyle>
    <p:bodyStyle>
      <a:lvl1pPr marL="0" marR="0" indent="0" rtl="0" hangingPunct="0">
        <a:spcBef>
          <a:spcPts val="0"/>
        </a:spcBef>
        <a:spcAft>
          <a:spcPts val="1414"/>
        </a:spcAft>
        <a:tabLst/>
        <a:defRPr lang="en-US" sz="3200" b="0" i="0" u="none" strike="noStrike" kern="1200">
          <a:ln>
            <a:noFill/>
          </a:ln>
          <a:latin typeface="Arial" pitchFamily="18"/>
          <a:ea typeface="Microsoft YaHei" pitchFamily="2"/>
          <a:cs typeface="Mangal" pitchFamily="2"/>
        </a:defRPr>
      </a:lvl1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3" r:link="rId14" cstate="print"/>
          <a:stretch>
            <a:fillRect/>
          </a:stretch>
        </a:blip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720000" y="684000"/>
            <a:ext cx="8460000" cy="1023479"/>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a:p>
        </p:txBody>
      </p:sp>
      <p:sp>
        <p:nvSpPr>
          <p:cNvPr id="3" name="Text Placeholder 2"/>
          <p:cNvSpPr txBox="1">
            <a:spLocks noGrp="1"/>
          </p:cNvSpPr>
          <p:nvPr>
            <p:ph type="body" idx="1"/>
          </p:nvPr>
        </p:nvSpPr>
        <p:spPr>
          <a:xfrm>
            <a:off x="720000" y="1949039"/>
            <a:ext cx="8855640" cy="3810960"/>
          </a:xfrm>
          <a:prstGeom prst="rect">
            <a:avLst/>
          </a:prstGeom>
          <a:noFill/>
          <a:ln>
            <a:noFill/>
          </a:ln>
        </p:spPr>
        <p:txBody>
          <a:bodyPr lIns="0" tIns="0" rIns="0" bIns="0"/>
          <a:lstStyle>
            <a:defPPr marL="432000" marR="0" lvl="0" indent="-324000">
              <a:spcBef>
                <a:spcPts val="0"/>
              </a:spcBef>
              <a:spcAft>
                <a:spcPts val="1417"/>
              </a:spcAft>
              <a:buSzPct val="45000"/>
              <a:buFont typeface="StarSymbol"/>
              <a:buNone/>
              <a:defRPr lang="en-US" sz="3200" b="0" i="0" u="none" strike="noStrike">
                <a:ln>
                  <a:noFill/>
                </a:ln>
                <a:latin typeface="Albany" pitchFamily="18"/>
                <a:ea typeface="Andale Sans UI" pitchFamily="2"/>
                <a:cs typeface="Tahoma" pitchFamily="2"/>
              </a:defRPr>
            </a:defPPr>
            <a:lvl1pPr marL="432000" marR="0" lvl="0" indent="-324000">
              <a:spcBef>
                <a:spcPts val="0"/>
              </a:spcBef>
              <a:spcAft>
                <a:spcPts val="1417"/>
              </a:spcAft>
              <a:buSzPct val="45000"/>
              <a:buFont typeface="StarSymbol"/>
              <a:buChar char="●"/>
              <a:defRPr lang="en-US" sz="3200" b="0" i="0" u="none" strike="noStrike">
                <a:ln>
                  <a:noFill/>
                </a:ln>
                <a:latin typeface="Albany" pitchFamily="18"/>
                <a:ea typeface="Andale Sans UI" pitchFamily="2"/>
                <a:cs typeface="Tahoma" pitchFamily="2"/>
              </a:defRPr>
            </a:lvl1pPr>
            <a:lvl2pPr marL="864000" marR="0" lvl="1" indent="-288000">
              <a:spcBef>
                <a:spcPts val="0"/>
              </a:spcBef>
              <a:spcAft>
                <a:spcPts val="1134"/>
              </a:spcAft>
              <a:buSzPct val="75000"/>
              <a:buFont typeface="StarSymbol"/>
              <a:buChar char="–"/>
              <a:defRPr lang="en-US" sz="2800" b="0" i="0" u="none" strike="noStrike">
                <a:ln>
                  <a:noFill/>
                </a:ln>
                <a:latin typeface="Albany" pitchFamily="18"/>
                <a:ea typeface="Andale Sans UI" pitchFamily="2"/>
                <a:cs typeface="Tahoma" pitchFamily="2"/>
              </a:defRPr>
            </a:lvl2pPr>
            <a:lvl3pPr marL="1296000" marR="0" lvl="2" indent="-216000">
              <a:spcBef>
                <a:spcPts val="0"/>
              </a:spcBef>
              <a:spcAft>
                <a:spcPts val="850"/>
              </a:spcAft>
              <a:buSzPct val="45000"/>
              <a:buFont typeface="StarSymbol"/>
              <a:buChar char="●"/>
              <a:defRPr lang="en-US" sz="2400" b="0" i="0" u="none" strike="noStrike">
                <a:ln>
                  <a:noFill/>
                </a:ln>
                <a:latin typeface="Albany" pitchFamily="18"/>
                <a:ea typeface="Andale Sans UI" pitchFamily="2"/>
                <a:cs typeface="Tahoma" pitchFamily="2"/>
              </a:defRPr>
            </a:lvl3pPr>
            <a:lvl4pPr marL="1728000" marR="0" lvl="3" indent="-216000">
              <a:spcBef>
                <a:spcPts val="0"/>
              </a:spcBef>
              <a:spcAft>
                <a:spcPts val="567"/>
              </a:spcAft>
              <a:buSzPct val="75000"/>
              <a:buFont typeface="StarSymbol"/>
              <a:buChar char="–"/>
              <a:defRPr lang="en-US" sz="2000" b="0" i="0" u="none" strike="noStrike">
                <a:ln>
                  <a:noFill/>
                </a:ln>
                <a:latin typeface="Albany" pitchFamily="18"/>
                <a:ea typeface="Andale Sans UI" pitchFamily="2"/>
                <a:cs typeface="Tahoma" pitchFamily="2"/>
              </a:defRPr>
            </a:lvl4pPr>
            <a:lvl5pPr marL="2160000" marR="0" lvl="4" indent="-216000">
              <a:spcBef>
                <a:spcPts val="0"/>
              </a:spcBef>
              <a:spcAft>
                <a:spcPts val="283"/>
              </a:spcAft>
              <a:buSzPct val="45000"/>
              <a:buFont typeface="StarSymbol"/>
              <a:buChar char="●"/>
              <a:defRPr lang="en-US" sz="2000" b="0" i="0" u="none" strike="noStrike">
                <a:ln>
                  <a:noFill/>
                </a:ln>
                <a:latin typeface="Albany" pitchFamily="18"/>
                <a:ea typeface="Andale Sans UI" pitchFamily="2"/>
                <a:cs typeface="Tahoma" pitchFamily="2"/>
              </a:defRPr>
            </a:lvl5pPr>
            <a:lvl6pPr marL="2591999" marR="0" lvl="5" indent="-216000">
              <a:spcBef>
                <a:spcPts val="0"/>
              </a:spcBef>
              <a:spcAft>
                <a:spcPts val="283"/>
              </a:spcAft>
              <a:buSzPct val="45000"/>
              <a:buFont typeface="StarSymbol"/>
              <a:buChar char="●"/>
              <a:defRPr lang="en-US" sz="2000" b="0" i="0" u="none" strike="noStrike">
                <a:ln>
                  <a:noFill/>
                </a:ln>
                <a:latin typeface="Albany" pitchFamily="18"/>
                <a:ea typeface="Andale Sans UI" pitchFamily="2"/>
                <a:cs typeface="Tahoma" pitchFamily="2"/>
              </a:defRPr>
            </a:lvl6pPr>
            <a:lvl7pPr marL="3023999" marR="0" lvl="6" indent="-216000">
              <a:spcBef>
                <a:spcPts val="0"/>
              </a:spcBef>
              <a:spcAft>
                <a:spcPts val="283"/>
              </a:spcAft>
              <a:buSzPct val="45000"/>
              <a:buFont typeface="StarSymbol"/>
              <a:buChar char="●"/>
              <a:defRPr lang="en-US" sz="2000" b="0" i="0" u="none" strike="noStrike">
                <a:ln>
                  <a:noFill/>
                </a:ln>
                <a:latin typeface="Albany" pitchFamily="18"/>
                <a:ea typeface="Andale Sans UI" pitchFamily="2"/>
                <a:cs typeface="Tahoma" pitchFamily="2"/>
              </a:defRPr>
            </a:lvl7pPr>
            <a:lvl8pPr marL="3456000" marR="0" lvl="7" indent="-216000">
              <a:spcBef>
                <a:spcPts val="0"/>
              </a:spcBef>
              <a:spcAft>
                <a:spcPts val="283"/>
              </a:spcAft>
              <a:buSzPct val="45000"/>
              <a:buFont typeface="StarSymbol"/>
              <a:buChar char="●"/>
              <a:defRPr lang="en-US" sz="2000" b="0" i="0" u="none" strike="noStrike">
                <a:ln>
                  <a:noFill/>
                </a:ln>
                <a:latin typeface="Albany" pitchFamily="18"/>
                <a:ea typeface="Andale Sans UI" pitchFamily="2"/>
                <a:cs typeface="Tahoma" pitchFamily="2"/>
              </a:defRPr>
            </a:lvl8pPr>
            <a:lvl9pPr marL="3887999" marR="0" lvl="8" indent="-216000">
              <a:spcBef>
                <a:spcPts val="0"/>
              </a:spcBef>
              <a:spcAft>
                <a:spcPts val="283"/>
              </a:spcAft>
              <a:buSzPct val="45000"/>
              <a:buFont typeface="StarSymbol"/>
              <a:buChar char="●"/>
              <a:defRPr lang="en-US" sz="2000" b="0" i="0" u="none" strike="noStrike">
                <a:ln>
                  <a:noFill/>
                </a:ln>
                <a:latin typeface="Albany" pitchFamily="18"/>
                <a:ea typeface="Andale Sans UI" pitchFamily="2"/>
                <a:cs typeface="Tahoma" pitchFamily="2"/>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txBox="1">
            <a:spLocks noGrp="1"/>
          </p:cNvSpPr>
          <p:nvPr>
            <p:ph type="dt" sz="half" idx="2"/>
          </p:nvPr>
        </p:nvSpPr>
        <p:spPr>
          <a:xfrm>
            <a:off x="540000" y="6318719"/>
            <a:ext cx="2348279" cy="521279"/>
          </a:xfrm>
          <a:prstGeom prst="rect">
            <a:avLst/>
          </a:prstGeom>
          <a:noFill/>
          <a:ln>
            <a:noFill/>
          </a:ln>
        </p:spPr>
        <p:txBody>
          <a:bodyPr lIns="0" tIns="0" rIns="0" bIns="0"/>
          <a:lstStyle>
            <a:lvl1pPr marL="0" marR="0" lvl="0" indent="0" rtl="0" hangingPunct="0">
              <a:buNone/>
              <a:tabLst/>
              <a:defRPr lang="en-US" sz="1400">
                <a:latin typeface="Times New Roman" pitchFamily="18"/>
                <a:ea typeface="Lucida Sans Unicode" pitchFamily="2"/>
                <a:cs typeface="Tahoma" pitchFamily="2"/>
              </a:defRPr>
            </a:lvl1pPr>
          </a:lstStyle>
          <a:p>
            <a:pPr lvl="0"/>
            <a:endParaRPr lang="en-US"/>
          </a:p>
        </p:txBody>
      </p:sp>
      <p:sp>
        <p:nvSpPr>
          <p:cNvPr id="5" name="Footer Placeholder 4"/>
          <p:cNvSpPr txBox="1">
            <a:spLocks noGrp="1"/>
          </p:cNvSpPr>
          <p:nvPr>
            <p:ph type="ftr" sz="quarter" idx="3"/>
          </p:nvPr>
        </p:nvSpPr>
        <p:spPr>
          <a:xfrm>
            <a:off x="3267360" y="6347160"/>
            <a:ext cx="3195000" cy="521279"/>
          </a:xfrm>
          <a:prstGeom prst="rect">
            <a:avLst/>
          </a:prstGeom>
          <a:noFill/>
          <a:ln>
            <a:noFill/>
          </a:ln>
        </p:spPr>
        <p:txBody>
          <a:bodyPr lIns="0" tIns="0" rIns="0" bIns="0"/>
          <a:lstStyle>
            <a:lvl1pPr marL="0" marR="0" lvl="0" indent="0" algn="ctr" rtl="0" hangingPunct="0">
              <a:buNone/>
              <a:tabLst/>
              <a:defRPr lang="en-US" sz="1400">
                <a:latin typeface="Times New Roman" pitchFamily="18"/>
                <a:ea typeface="Lucida Sans Unicode" pitchFamily="2"/>
                <a:cs typeface="Tahoma" pitchFamily="2"/>
              </a:defRPr>
            </a:lvl1pPr>
          </a:lstStyle>
          <a:p>
            <a:pPr lvl="0"/>
            <a:endParaRPr lang="en-US"/>
          </a:p>
        </p:txBody>
      </p:sp>
      <p:sp>
        <p:nvSpPr>
          <p:cNvPr id="6" name="Slide Number Placeholder 5"/>
          <p:cNvSpPr txBox="1">
            <a:spLocks noGrp="1"/>
          </p:cNvSpPr>
          <p:nvPr>
            <p:ph type="sldNum" sz="quarter" idx="4"/>
          </p:nvPr>
        </p:nvSpPr>
        <p:spPr>
          <a:xfrm>
            <a:off x="6831359" y="6347160"/>
            <a:ext cx="2348279" cy="521279"/>
          </a:xfrm>
          <a:prstGeom prst="rect">
            <a:avLst/>
          </a:prstGeom>
          <a:noFill/>
          <a:ln>
            <a:noFill/>
          </a:ln>
        </p:spPr>
        <p:txBody>
          <a:bodyPr lIns="0" tIns="0" rIns="0" bIns="0"/>
          <a:lstStyle>
            <a:lvl1pPr marL="0" marR="0" lvl="0" indent="0" algn="r" rtl="0" hangingPunct="0">
              <a:buNone/>
              <a:tabLst/>
              <a:defRPr lang="en-US" sz="1400">
                <a:latin typeface="Times New Roman" pitchFamily="18"/>
                <a:ea typeface="Lucida Sans Unicode" pitchFamily="2"/>
                <a:cs typeface="Tahoma" pitchFamily="2"/>
              </a:defRPr>
            </a:lvl1pPr>
          </a:lstStyle>
          <a:p>
            <a:pPr lvl="0"/>
            <a:fld id="{A313829C-415A-4139-8157-CEC47EC8ECFD}" type="slidenum">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ctr" rtl="0" hangingPunct="0">
        <a:tabLst/>
        <a:defRPr lang="en-US" sz="4140" b="0" i="0" u="none" strike="noStrike">
          <a:ln>
            <a:noFill/>
          </a:ln>
          <a:latin typeface="Albany" pitchFamily="18"/>
          <a:cs typeface="Tahoma" pitchFamily="2"/>
        </a:defRPr>
      </a:lvl1pPr>
    </p:titleStyle>
    <p:bodyStyle>
      <a:lvl1pPr marL="0" marR="0" indent="0" rtl="0" hangingPunct="0">
        <a:spcBef>
          <a:spcPts val="0"/>
        </a:spcBef>
        <a:spcAft>
          <a:spcPts val="1417"/>
        </a:spcAft>
        <a:tabLst/>
        <a:defRPr lang="en-US" sz="3200" b="0" i="0" u="none" strike="noStrike">
          <a:ln>
            <a:noFill/>
          </a:ln>
          <a:latin typeface="Albany" pitchFamily="18"/>
          <a:cs typeface="Tahoma" pitchFamily="2"/>
        </a:defRPr>
      </a:lvl1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Game Evaluation</a:t>
            </a:r>
          </a:p>
        </p:txBody>
      </p:sp>
      <p:sp>
        <p:nvSpPr>
          <p:cNvPr id="3" name="Subtitle 2"/>
          <p:cNvSpPr txBox="1">
            <a:spLocks noGrp="1"/>
          </p:cNvSpPr>
          <p:nvPr>
            <p:ph type="subTitle" idx="4294967295"/>
          </p:nvPr>
        </p:nvSpPr>
        <p:spPr>
          <a:xfrm>
            <a:off x="720000" y="1947240"/>
            <a:ext cx="8855640" cy="3810960"/>
          </a:xfrm>
        </p:spPr>
        <p:txBody>
          <a:bodyPr anchor="ct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216000" algn="ctr">
              <a:buNone/>
            </a:pPr>
            <a:r>
              <a:rPr lang="en-US" sz="2600"/>
              <a:t>Title: Final Fantasy XIV: A Realm Reborn</a:t>
            </a:r>
          </a:p>
          <a:p>
            <a:pPr marL="0" lvl="0" indent="-216000" algn="ctr">
              <a:buNone/>
            </a:pPr>
            <a:r>
              <a:rPr lang="en-US" sz="2600"/>
              <a:t> Developed by: Square Unix</a:t>
            </a:r>
          </a:p>
          <a:p>
            <a:pPr marL="0" lvl="0" indent="-216000" algn="ctr">
              <a:buNone/>
            </a:pPr>
            <a:r>
              <a:rPr lang="en-US" sz="2600"/>
              <a:t>          Director/Producer:	Naoki Yoshida</a:t>
            </a:r>
          </a:p>
          <a:p>
            <a:pPr marL="0" lvl="0" indent="-216000" algn="ctr">
              <a:buNone/>
            </a:pPr>
            <a:r>
              <a:rPr lang="en-US" sz="2600"/>
              <a:t>  Designer:	Nobuaki Komoto</a:t>
            </a:r>
          </a:p>
          <a:p>
            <a:pPr marL="0" lvl="0" indent="-216000" algn="ctr">
              <a:buNone/>
            </a:pPr>
            <a:r>
              <a:rPr lang="en-US" sz="2600"/>
              <a:t>       Programmer: Hideyuki Kasuga</a:t>
            </a:r>
          </a:p>
          <a:p>
            <a:pPr marL="0" lvl="0" indent="-216000" algn="ctr">
              <a:buNone/>
            </a:pPr>
            <a:r>
              <a:rPr lang="en-US" sz="2600"/>
              <a:t> Artists:       Akihiko Yoshida</a:t>
            </a:r>
          </a:p>
          <a:p>
            <a:pPr marL="0" lvl="0" indent="-216000" algn="ctr">
              <a:buNone/>
            </a:pPr>
            <a:r>
              <a:rPr lang="en-US" sz="2600"/>
              <a:t>                     Hiroshi Minagawa</a:t>
            </a:r>
          </a:p>
          <a:p>
            <a:pPr marL="0" lvl="0" indent="-216000" algn="ctr">
              <a:buNone/>
            </a:pPr>
            <a:r>
              <a:rPr lang="en-US" sz="2600"/>
              <a:t>   Writers:     Kazutoyo Maehiro</a:t>
            </a:r>
          </a:p>
          <a:p>
            <a:pPr marL="0" lvl="0" indent="-216000" algn="ctr">
              <a:buNone/>
            </a:pPr>
            <a:r>
              <a:rPr lang="en-US" sz="2600"/>
              <a:t>          Yaeko Sato</a:t>
            </a:r>
          </a:p>
          <a:p>
            <a:pPr marL="0" lvl="0" indent="-216000" algn="ctr">
              <a:buNone/>
            </a:pPr>
            <a:r>
              <a:rPr lang="en-US" sz="2600"/>
              <a:t>Composer:	Masayoshi Soken</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Basic Information</a:t>
            </a:r>
          </a:p>
        </p:txBody>
      </p:sp>
      <p:sp>
        <p:nvSpPr>
          <p:cNvPr id="3" name="Text Placeholder 2"/>
          <p:cNvSpPr txBox="1">
            <a:spLocks noGrp="1"/>
          </p:cNvSpPr>
          <p:nvPr>
            <p:ph type="body" idx="4294967295"/>
          </p:nvPr>
        </p:nvSpPr>
        <p:spPr>
          <a:xfrm>
            <a:off x="720000" y="1949039"/>
            <a:ext cx="8855640" cy="4847400"/>
          </a:xfrm>
        </p:spPr>
        <p:txBody>
          <a:bodyPr/>
          <a:lstStyle>
            <a:defPPr marL="432000" marR="0" lvl="0" indent="-324000">
              <a:spcBef>
                <a:spcPts val="0"/>
              </a:spcBef>
              <a:spcAft>
                <a:spcPts val="1417"/>
              </a:spcAft>
              <a:buSzPct val="45000"/>
              <a:buFont typeface="StarSymbol"/>
              <a:buNone/>
              <a:defRPr lang="en-US" sz="3200" b="0" i="0" u="none" strike="noStrike">
                <a:ln>
                  <a:noFill/>
                </a:ln>
                <a:latin typeface="Albany" pitchFamily="18"/>
                <a:ea typeface="Andale Sans UI" pitchFamily="2"/>
                <a:cs typeface="Tahoma" pitchFamily="2"/>
              </a:defRPr>
            </a:defPPr>
            <a:lvl1pPr marL="432000" marR="0" lvl="0" indent="-324000">
              <a:spcBef>
                <a:spcPts val="0"/>
              </a:spcBef>
              <a:spcAft>
                <a:spcPts val="1417"/>
              </a:spcAft>
              <a:buSzPct val="45000"/>
              <a:buFont typeface="StarSymbol"/>
              <a:buChar char="●"/>
              <a:defRPr lang="en-US" sz="3200" b="0" i="0" u="none" strike="noStrike">
                <a:ln>
                  <a:noFill/>
                </a:ln>
                <a:latin typeface="Albany" pitchFamily="18"/>
                <a:ea typeface="Andale Sans UI" pitchFamily="2"/>
                <a:cs typeface="Tahoma" pitchFamily="2"/>
              </a:defRPr>
            </a:lvl1pPr>
            <a:lvl2pPr marL="864000" marR="0" lvl="1" indent="-288000">
              <a:spcBef>
                <a:spcPts val="0"/>
              </a:spcBef>
              <a:spcAft>
                <a:spcPts val="1134"/>
              </a:spcAft>
              <a:buSzPct val="75000"/>
              <a:buFont typeface="StarSymbol"/>
              <a:buChar char="–"/>
              <a:defRPr lang="en-US" sz="2800" b="0" i="0" u="none" strike="noStrike">
                <a:ln>
                  <a:noFill/>
                </a:ln>
                <a:latin typeface="Albany" pitchFamily="18"/>
                <a:ea typeface="Andale Sans UI" pitchFamily="2"/>
                <a:cs typeface="Tahoma" pitchFamily="2"/>
              </a:defRPr>
            </a:lvl2pPr>
            <a:lvl3pPr marL="1296000" marR="0" lvl="2" indent="-216000">
              <a:spcBef>
                <a:spcPts val="0"/>
              </a:spcBef>
              <a:spcAft>
                <a:spcPts val="850"/>
              </a:spcAft>
              <a:buSzPct val="45000"/>
              <a:buFont typeface="StarSymbol"/>
              <a:buChar char="●"/>
              <a:defRPr lang="en-US" sz="2400" b="0" i="0" u="none" strike="noStrike">
                <a:ln>
                  <a:noFill/>
                </a:ln>
                <a:latin typeface="Albany" pitchFamily="18"/>
                <a:ea typeface="Andale Sans UI" pitchFamily="2"/>
                <a:cs typeface="Tahoma" pitchFamily="2"/>
              </a:defRPr>
            </a:lvl3pPr>
            <a:lvl4pPr marL="1728000" marR="0" lvl="3" indent="-216000">
              <a:spcBef>
                <a:spcPts val="0"/>
              </a:spcBef>
              <a:spcAft>
                <a:spcPts val="567"/>
              </a:spcAft>
              <a:buSzPct val="75000"/>
              <a:buFont typeface="StarSymbol"/>
              <a:buChar char="–"/>
              <a:defRPr lang="en-US" sz="2000" b="0" i="0" u="none" strike="noStrike">
                <a:ln>
                  <a:noFill/>
                </a:ln>
                <a:latin typeface="Albany" pitchFamily="18"/>
                <a:ea typeface="Andale Sans UI" pitchFamily="2"/>
                <a:cs typeface="Tahoma" pitchFamily="2"/>
              </a:defRPr>
            </a:lvl4pPr>
            <a:lvl5pPr marL="2160000" marR="0" lvl="4" indent="-216000">
              <a:spcBef>
                <a:spcPts val="0"/>
              </a:spcBef>
              <a:spcAft>
                <a:spcPts val="283"/>
              </a:spcAft>
              <a:buSzPct val="45000"/>
              <a:buFont typeface="StarSymbol"/>
              <a:buChar char="●"/>
              <a:defRPr lang="en-US" sz="2000" b="0" i="0" u="none" strike="noStrike">
                <a:ln>
                  <a:noFill/>
                </a:ln>
                <a:latin typeface="Albany" pitchFamily="18"/>
                <a:ea typeface="Andale Sans UI" pitchFamily="2"/>
                <a:cs typeface="Tahoma" pitchFamily="2"/>
              </a:defRPr>
            </a:lvl5pPr>
            <a:lvl6pPr marL="2591999" marR="0" lvl="5" indent="-216000">
              <a:spcBef>
                <a:spcPts val="0"/>
              </a:spcBef>
              <a:spcAft>
                <a:spcPts val="283"/>
              </a:spcAft>
              <a:buSzPct val="45000"/>
              <a:buFont typeface="StarSymbol"/>
              <a:buChar char="●"/>
              <a:defRPr lang="en-US" sz="2000" b="0" i="0" u="none" strike="noStrike">
                <a:ln>
                  <a:noFill/>
                </a:ln>
                <a:latin typeface="Albany" pitchFamily="18"/>
                <a:ea typeface="Andale Sans UI" pitchFamily="2"/>
                <a:cs typeface="Tahoma" pitchFamily="2"/>
              </a:defRPr>
            </a:lvl6pPr>
            <a:lvl7pPr marL="3023999" marR="0" lvl="6" indent="-216000">
              <a:spcBef>
                <a:spcPts val="0"/>
              </a:spcBef>
              <a:spcAft>
                <a:spcPts val="283"/>
              </a:spcAft>
              <a:buSzPct val="45000"/>
              <a:buFont typeface="StarSymbol"/>
              <a:buChar char="●"/>
              <a:defRPr lang="en-US" sz="2000" b="0" i="0" u="none" strike="noStrike">
                <a:ln>
                  <a:noFill/>
                </a:ln>
                <a:latin typeface="Albany" pitchFamily="18"/>
                <a:ea typeface="Andale Sans UI" pitchFamily="2"/>
                <a:cs typeface="Tahoma" pitchFamily="2"/>
              </a:defRPr>
            </a:lvl7pPr>
            <a:lvl8pPr marL="3456000" marR="0" lvl="7" indent="-216000">
              <a:spcBef>
                <a:spcPts val="0"/>
              </a:spcBef>
              <a:spcAft>
                <a:spcPts val="283"/>
              </a:spcAft>
              <a:buSzPct val="45000"/>
              <a:buFont typeface="StarSymbol"/>
              <a:buChar char="●"/>
              <a:defRPr lang="en-US" sz="2000" b="0" i="0" u="none" strike="noStrike">
                <a:ln>
                  <a:noFill/>
                </a:ln>
                <a:latin typeface="Albany" pitchFamily="18"/>
                <a:ea typeface="Andale Sans UI" pitchFamily="2"/>
                <a:cs typeface="Tahoma" pitchFamily="2"/>
              </a:defRPr>
            </a:lvl8pPr>
            <a:lvl9pPr marL="3887999" marR="0" lvl="8" indent="-216000">
              <a:spcBef>
                <a:spcPts val="0"/>
              </a:spcBef>
              <a:spcAft>
                <a:spcPts val="283"/>
              </a:spcAft>
              <a:buSzPct val="45000"/>
              <a:buFont typeface="StarSymbol"/>
              <a:buChar char="●"/>
              <a:defRPr lang="en-US" sz="2000" b="0" i="0" u="none" strike="noStrike">
                <a:ln>
                  <a:noFill/>
                </a:ln>
                <a:latin typeface="Albany" pitchFamily="18"/>
                <a:ea typeface="Andale Sans UI" pitchFamily="2"/>
                <a:cs typeface="Tahoma" pitchFamily="2"/>
              </a:defRPr>
            </a:lvl9pPr>
          </a:lstStyle>
          <a:p>
            <a:pPr lvl="0">
              <a:spcAft>
                <a:spcPts val="0"/>
              </a:spcAft>
              <a:buNone/>
            </a:pPr>
            <a:r>
              <a:rPr lang="en-US" sz="2000" u="sng"/>
              <a:t>Type of game:</a:t>
            </a:r>
            <a:r>
              <a:rPr lang="en-US" sz="2000"/>
              <a:t> Massive Multiplayer Online Role Playing Game (MMORPG)</a:t>
            </a:r>
          </a:p>
          <a:p>
            <a:pPr lvl="0">
              <a:spcAft>
                <a:spcPts val="0"/>
              </a:spcAft>
              <a:buNone/>
            </a:pPr>
            <a:endParaRPr lang="en-US" sz="2000"/>
          </a:p>
          <a:p>
            <a:pPr lvl="0">
              <a:spcAft>
                <a:spcPts val="0"/>
              </a:spcAft>
              <a:buNone/>
            </a:pPr>
            <a:r>
              <a:rPr lang="en-US" sz="2000" u="sng"/>
              <a:t>Platform:</a:t>
            </a:r>
            <a:r>
              <a:rPr lang="en-US" sz="2000"/>
              <a:t> PC and PS3</a:t>
            </a:r>
          </a:p>
          <a:p>
            <a:pPr lvl="0">
              <a:spcAft>
                <a:spcPts val="0"/>
              </a:spcAft>
              <a:buNone/>
            </a:pPr>
            <a:endParaRPr lang="en-US" sz="2000"/>
          </a:p>
          <a:p>
            <a:pPr lvl="0">
              <a:spcAft>
                <a:spcPts val="0"/>
              </a:spcAft>
              <a:buNone/>
            </a:pPr>
            <a:r>
              <a:rPr lang="en-US" sz="2000" u="sng"/>
              <a:t>Minimum specifications:</a:t>
            </a:r>
          </a:p>
          <a:p>
            <a:pPr lvl="0">
              <a:spcAft>
                <a:spcPts val="0"/>
              </a:spcAft>
            </a:pPr>
            <a:r>
              <a:rPr lang="en-US" sz="2000"/>
              <a:t>OS	Windows® Vista 32/64bit, Windows® 7 32/64 bit, Windows® 8 32/64 bit</a:t>
            </a:r>
          </a:p>
          <a:p>
            <a:pPr lvl="0">
              <a:spcAft>
                <a:spcPts val="0"/>
              </a:spcAft>
            </a:pPr>
            <a:r>
              <a:rPr lang="en-US" sz="2000"/>
              <a:t>CPU	Intel® Core™2 Duo</a:t>
            </a:r>
          </a:p>
          <a:p>
            <a:pPr lvl="0">
              <a:spcAft>
                <a:spcPts val="0"/>
              </a:spcAft>
            </a:pPr>
            <a:r>
              <a:rPr lang="en-US" sz="2000"/>
              <a:t>Memory	2GB (4GB recommended for 64bit OS)</a:t>
            </a:r>
          </a:p>
          <a:p>
            <a:pPr lvl="0">
              <a:spcAft>
                <a:spcPts val="0"/>
              </a:spcAft>
            </a:pPr>
            <a:r>
              <a:rPr lang="en-US" sz="2000"/>
              <a:t>Available space on hard disk/SSD	20GB</a:t>
            </a:r>
          </a:p>
          <a:p>
            <a:pPr lvl="0">
              <a:spcAft>
                <a:spcPts val="0"/>
              </a:spcAft>
            </a:pPr>
            <a:r>
              <a:rPr lang="en-US" sz="2000"/>
              <a:t>Graphics Card	NVIDIA® Geforce® 8800 or higher, ATI Radeon™ HD 4770 or higher</a:t>
            </a:r>
          </a:p>
          <a:p>
            <a:pPr lvl="0">
              <a:spcAft>
                <a:spcPts val="0"/>
              </a:spcAft>
            </a:pPr>
            <a:r>
              <a:rPr lang="en-US" sz="2000"/>
              <a:t>Screen Resolution	1280x720</a:t>
            </a:r>
          </a:p>
          <a:p>
            <a:pPr lvl="0">
              <a:spcAft>
                <a:spcPts val="0"/>
              </a:spcAft>
            </a:pPr>
            <a:r>
              <a:rPr lang="en-US" sz="2000"/>
              <a:t>Internet	Persistent broadband internet connection required</a:t>
            </a:r>
          </a:p>
          <a:p>
            <a:pPr lvl="0">
              <a:spcAft>
                <a:spcPts val="0"/>
              </a:spcAft>
            </a:pPr>
            <a:r>
              <a:rPr lang="en-US" sz="2000"/>
              <a:t>Sound Card	DirectSound® compatible sound card (DirectX® 9.0c or higher)</a:t>
            </a:r>
          </a:p>
          <a:p>
            <a:pPr lvl="0">
              <a:spcAft>
                <a:spcPts val="0"/>
              </a:spcAft>
            </a:pPr>
            <a:r>
              <a:rPr lang="en-US" sz="2000"/>
              <a:t>DirectX®	DirectX® 9.0c or higher</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Basic Information Cont.</a:t>
            </a:r>
          </a:p>
        </p:txBody>
      </p:sp>
      <p:sp>
        <p:nvSpPr>
          <p:cNvPr id="3" name="Text Placeholder 2"/>
          <p:cNvSpPr txBox="1">
            <a:spLocks noGrp="1"/>
          </p:cNvSpPr>
          <p:nvPr>
            <p:ph type="body" idx="4294967295"/>
          </p:nvPr>
        </p:nvSpPr>
        <p:spPr>
          <a:xfrm>
            <a:off x="720000" y="1949039"/>
            <a:ext cx="8855640" cy="4847400"/>
          </a:xfrm>
        </p:spPr>
        <p:txBody>
          <a:bodyPr/>
          <a:lstStyle>
            <a:defPPr marL="432000" marR="0" lvl="0" indent="-324000">
              <a:spcBef>
                <a:spcPts val="0"/>
              </a:spcBef>
              <a:spcAft>
                <a:spcPts val="1417"/>
              </a:spcAft>
              <a:buSzPct val="45000"/>
              <a:buFont typeface="StarSymbol"/>
              <a:buNone/>
              <a:defRPr lang="en-US" sz="3200" b="0" i="0" u="none" strike="noStrike">
                <a:ln>
                  <a:noFill/>
                </a:ln>
                <a:latin typeface="Albany" pitchFamily="18"/>
                <a:ea typeface="Andale Sans UI" pitchFamily="2"/>
                <a:cs typeface="Tahoma" pitchFamily="2"/>
              </a:defRPr>
            </a:defPPr>
            <a:lvl1pPr marL="432000" marR="0" lvl="0" indent="-324000">
              <a:spcBef>
                <a:spcPts val="0"/>
              </a:spcBef>
              <a:spcAft>
                <a:spcPts val="1417"/>
              </a:spcAft>
              <a:buSzPct val="45000"/>
              <a:buFont typeface="StarSymbol"/>
              <a:buChar char="●"/>
              <a:defRPr lang="en-US" sz="3200" b="0" i="0" u="none" strike="noStrike">
                <a:ln>
                  <a:noFill/>
                </a:ln>
                <a:latin typeface="Albany" pitchFamily="18"/>
                <a:ea typeface="Andale Sans UI" pitchFamily="2"/>
                <a:cs typeface="Tahoma" pitchFamily="2"/>
              </a:defRPr>
            </a:lvl1pPr>
            <a:lvl2pPr marL="864000" marR="0" lvl="1" indent="-288000">
              <a:spcBef>
                <a:spcPts val="0"/>
              </a:spcBef>
              <a:spcAft>
                <a:spcPts val="1134"/>
              </a:spcAft>
              <a:buSzPct val="75000"/>
              <a:buFont typeface="StarSymbol"/>
              <a:buChar char="–"/>
              <a:defRPr lang="en-US" sz="2800" b="0" i="0" u="none" strike="noStrike">
                <a:ln>
                  <a:noFill/>
                </a:ln>
                <a:latin typeface="Albany" pitchFamily="18"/>
                <a:ea typeface="Andale Sans UI" pitchFamily="2"/>
                <a:cs typeface="Tahoma" pitchFamily="2"/>
              </a:defRPr>
            </a:lvl2pPr>
            <a:lvl3pPr marL="1296000" marR="0" lvl="2" indent="-216000">
              <a:spcBef>
                <a:spcPts val="0"/>
              </a:spcBef>
              <a:spcAft>
                <a:spcPts val="850"/>
              </a:spcAft>
              <a:buSzPct val="45000"/>
              <a:buFont typeface="StarSymbol"/>
              <a:buChar char="●"/>
              <a:defRPr lang="en-US" sz="2400" b="0" i="0" u="none" strike="noStrike">
                <a:ln>
                  <a:noFill/>
                </a:ln>
                <a:latin typeface="Albany" pitchFamily="18"/>
                <a:ea typeface="Andale Sans UI" pitchFamily="2"/>
                <a:cs typeface="Tahoma" pitchFamily="2"/>
              </a:defRPr>
            </a:lvl3pPr>
            <a:lvl4pPr marL="1728000" marR="0" lvl="3" indent="-216000">
              <a:spcBef>
                <a:spcPts val="0"/>
              </a:spcBef>
              <a:spcAft>
                <a:spcPts val="567"/>
              </a:spcAft>
              <a:buSzPct val="75000"/>
              <a:buFont typeface="StarSymbol"/>
              <a:buChar char="–"/>
              <a:defRPr lang="en-US" sz="2000" b="0" i="0" u="none" strike="noStrike">
                <a:ln>
                  <a:noFill/>
                </a:ln>
                <a:latin typeface="Albany" pitchFamily="18"/>
                <a:ea typeface="Andale Sans UI" pitchFamily="2"/>
                <a:cs typeface="Tahoma" pitchFamily="2"/>
              </a:defRPr>
            </a:lvl4pPr>
            <a:lvl5pPr marL="2160000" marR="0" lvl="4" indent="-216000">
              <a:spcBef>
                <a:spcPts val="0"/>
              </a:spcBef>
              <a:spcAft>
                <a:spcPts val="283"/>
              </a:spcAft>
              <a:buSzPct val="45000"/>
              <a:buFont typeface="StarSymbol"/>
              <a:buChar char="●"/>
              <a:defRPr lang="en-US" sz="2000" b="0" i="0" u="none" strike="noStrike">
                <a:ln>
                  <a:noFill/>
                </a:ln>
                <a:latin typeface="Albany" pitchFamily="18"/>
                <a:ea typeface="Andale Sans UI" pitchFamily="2"/>
                <a:cs typeface="Tahoma" pitchFamily="2"/>
              </a:defRPr>
            </a:lvl5pPr>
            <a:lvl6pPr marL="2591999" marR="0" lvl="5" indent="-216000">
              <a:spcBef>
                <a:spcPts val="0"/>
              </a:spcBef>
              <a:spcAft>
                <a:spcPts val="283"/>
              </a:spcAft>
              <a:buSzPct val="45000"/>
              <a:buFont typeface="StarSymbol"/>
              <a:buChar char="●"/>
              <a:defRPr lang="en-US" sz="2000" b="0" i="0" u="none" strike="noStrike">
                <a:ln>
                  <a:noFill/>
                </a:ln>
                <a:latin typeface="Albany" pitchFamily="18"/>
                <a:ea typeface="Andale Sans UI" pitchFamily="2"/>
                <a:cs typeface="Tahoma" pitchFamily="2"/>
              </a:defRPr>
            </a:lvl6pPr>
            <a:lvl7pPr marL="3023999" marR="0" lvl="6" indent="-216000">
              <a:spcBef>
                <a:spcPts val="0"/>
              </a:spcBef>
              <a:spcAft>
                <a:spcPts val="283"/>
              </a:spcAft>
              <a:buSzPct val="45000"/>
              <a:buFont typeface="StarSymbol"/>
              <a:buChar char="●"/>
              <a:defRPr lang="en-US" sz="2000" b="0" i="0" u="none" strike="noStrike">
                <a:ln>
                  <a:noFill/>
                </a:ln>
                <a:latin typeface="Albany" pitchFamily="18"/>
                <a:ea typeface="Andale Sans UI" pitchFamily="2"/>
                <a:cs typeface="Tahoma" pitchFamily="2"/>
              </a:defRPr>
            </a:lvl7pPr>
            <a:lvl8pPr marL="3456000" marR="0" lvl="7" indent="-216000">
              <a:spcBef>
                <a:spcPts val="0"/>
              </a:spcBef>
              <a:spcAft>
                <a:spcPts val="283"/>
              </a:spcAft>
              <a:buSzPct val="45000"/>
              <a:buFont typeface="StarSymbol"/>
              <a:buChar char="●"/>
              <a:defRPr lang="en-US" sz="2000" b="0" i="0" u="none" strike="noStrike">
                <a:ln>
                  <a:noFill/>
                </a:ln>
                <a:latin typeface="Albany" pitchFamily="18"/>
                <a:ea typeface="Andale Sans UI" pitchFamily="2"/>
                <a:cs typeface="Tahoma" pitchFamily="2"/>
              </a:defRPr>
            </a:lvl8pPr>
            <a:lvl9pPr marL="3887999" marR="0" lvl="8" indent="-216000">
              <a:spcBef>
                <a:spcPts val="0"/>
              </a:spcBef>
              <a:spcAft>
                <a:spcPts val="283"/>
              </a:spcAft>
              <a:buSzPct val="45000"/>
              <a:buFont typeface="StarSymbol"/>
              <a:buChar char="●"/>
              <a:defRPr lang="en-US" sz="2000" b="0" i="0" u="none" strike="noStrike">
                <a:ln>
                  <a:noFill/>
                </a:ln>
                <a:latin typeface="Albany" pitchFamily="18"/>
                <a:ea typeface="Andale Sans UI" pitchFamily="2"/>
                <a:cs typeface="Tahoma" pitchFamily="2"/>
              </a:defRPr>
            </a:lvl9pPr>
          </a:lstStyle>
          <a:p>
            <a:pPr lvl="0">
              <a:spcAft>
                <a:spcPts val="0"/>
              </a:spcAft>
              <a:buNone/>
            </a:pPr>
            <a:r>
              <a:rPr lang="en-US" sz="2000" u="sng"/>
              <a:t>Recommended specifications:</a:t>
            </a:r>
          </a:p>
          <a:p>
            <a:pPr lvl="0">
              <a:spcAft>
                <a:spcPts val="0"/>
              </a:spcAft>
            </a:pPr>
            <a:r>
              <a:rPr lang="en-US" sz="2000"/>
              <a:t>OS	Windows® 7 64 bit</a:t>
            </a:r>
          </a:p>
          <a:p>
            <a:pPr lvl="0">
              <a:spcAft>
                <a:spcPts val="0"/>
              </a:spcAft>
            </a:pPr>
            <a:r>
              <a:rPr lang="en-US" sz="2000"/>
              <a:t>CPU	Intel® Core™ i5</a:t>
            </a:r>
            <a:r>
              <a:rPr lang="zh-CN" altLang="en-US" sz="2000"/>
              <a:t>　</a:t>
            </a:r>
            <a:r>
              <a:rPr lang="en-US" sz="2000"/>
              <a:t>2.66GH</a:t>
            </a:r>
            <a:r>
              <a:rPr lang="zh-CN" altLang="en-US" sz="2000"/>
              <a:t>ｚ</a:t>
            </a:r>
          </a:p>
          <a:p>
            <a:pPr lvl="0">
              <a:spcAft>
                <a:spcPts val="0"/>
              </a:spcAft>
            </a:pPr>
            <a:r>
              <a:rPr lang="en-US" sz="2000"/>
              <a:t>Memory	4GB</a:t>
            </a:r>
          </a:p>
          <a:p>
            <a:pPr lvl="0">
              <a:spcAft>
                <a:spcPts val="0"/>
              </a:spcAft>
            </a:pPr>
            <a:r>
              <a:rPr lang="en-US" sz="2000"/>
              <a:t>Available space on hard disk/SSD	20GB</a:t>
            </a:r>
          </a:p>
          <a:p>
            <a:pPr lvl="0">
              <a:spcAft>
                <a:spcPts val="0"/>
              </a:spcAft>
            </a:pPr>
            <a:r>
              <a:rPr lang="en-US" sz="2000"/>
              <a:t>Graphics Card	NVIDIA® Geforce® GTX 660 or higher, AMD Radeon™ HD 7950 or higher</a:t>
            </a:r>
          </a:p>
          <a:p>
            <a:pPr lvl="0">
              <a:spcAft>
                <a:spcPts val="0"/>
              </a:spcAft>
            </a:pPr>
            <a:r>
              <a:rPr lang="en-US" sz="2000"/>
              <a:t>Screen Resolution	1920x1080</a:t>
            </a:r>
          </a:p>
          <a:p>
            <a:pPr lvl="0">
              <a:spcAft>
                <a:spcPts val="0"/>
              </a:spcAft>
            </a:pPr>
            <a:r>
              <a:rPr lang="en-US" sz="2000"/>
              <a:t>Internet	Persistent broadband internet connection required</a:t>
            </a:r>
          </a:p>
          <a:p>
            <a:pPr lvl="0">
              <a:spcAft>
                <a:spcPts val="0"/>
              </a:spcAft>
            </a:pPr>
            <a:r>
              <a:rPr lang="en-US" sz="2000"/>
              <a:t>Sound Card	DirectSound® compatible sound card (DirectX® 9.0c or higher)</a:t>
            </a:r>
          </a:p>
          <a:p>
            <a:pPr lvl="0">
              <a:spcAft>
                <a:spcPts val="0"/>
              </a:spcAft>
            </a:pPr>
            <a:r>
              <a:rPr lang="en-US" sz="2000"/>
              <a:t>DirectX®	DirectX® 9.0c or higher</a:t>
            </a:r>
          </a:p>
          <a:p>
            <a:pPr lvl="0">
              <a:spcAft>
                <a:spcPts val="0"/>
              </a:spcAft>
            </a:pPr>
            <a:endParaRPr lang="en-US" sz="2000"/>
          </a:p>
          <a:p>
            <a:pPr lvl="0">
              <a:spcAft>
                <a:spcPts val="0"/>
              </a:spcAft>
            </a:pPr>
            <a:endParaRPr lang="en-US" sz="2000"/>
          </a:p>
          <a:p>
            <a:pPr lvl="0">
              <a:spcAft>
                <a:spcPts val="0"/>
              </a:spcAft>
            </a:pPr>
            <a:r>
              <a:rPr lang="en-US" sz="2000" u="sng"/>
              <a:t>Price:</a:t>
            </a:r>
            <a:r>
              <a:rPr lang="en-US" sz="2000"/>
              <a:t> $29.99 (PC)  $39.99 (PS3)</a:t>
            </a:r>
          </a:p>
          <a:p>
            <a:pPr lvl="0">
              <a:spcAft>
                <a:spcPts val="0"/>
              </a:spcAft>
            </a:pPr>
            <a:endParaRPr lang="en-US" sz="2000"/>
          </a:p>
          <a:p>
            <a:pPr lvl="0">
              <a:spcAft>
                <a:spcPts val="0"/>
              </a:spcAft>
            </a:pPr>
            <a:r>
              <a:rPr lang="en-US" sz="2000" u="sng"/>
              <a:t>Subscription Fee:</a:t>
            </a:r>
            <a:r>
              <a:rPr lang="en-US" sz="2000"/>
              <a:t> $14.99 /month</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Game Summary</a:t>
            </a:r>
          </a:p>
        </p:txBody>
      </p:sp>
      <p:sp>
        <p:nvSpPr>
          <p:cNvPr id="3" name="Text Placeholder 2"/>
          <p:cNvSpPr txBox="1">
            <a:spLocks noGrp="1"/>
          </p:cNvSpPr>
          <p:nvPr>
            <p:ph type="body" idx="4294967295"/>
          </p:nvPr>
        </p:nvSpPr>
        <p:spPr>
          <a:xfrm>
            <a:off x="745559" y="1951560"/>
            <a:ext cx="8855640" cy="4906439"/>
          </a:xfrm>
        </p:spPr>
        <p:txBody>
          <a:bodyPr/>
          <a:lstStyle>
            <a:defPPr marL="432000" marR="0" lvl="0" indent="-324000">
              <a:spcBef>
                <a:spcPts val="0"/>
              </a:spcBef>
              <a:spcAft>
                <a:spcPts val="1417"/>
              </a:spcAft>
              <a:buSzPct val="45000"/>
              <a:buFont typeface="StarSymbol"/>
              <a:buNone/>
              <a:defRPr lang="en-US" sz="3200" b="0" i="0" u="none" strike="noStrike">
                <a:ln>
                  <a:noFill/>
                </a:ln>
                <a:latin typeface="Albany" pitchFamily="18"/>
                <a:ea typeface="Andale Sans UI" pitchFamily="2"/>
                <a:cs typeface="Tahoma" pitchFamily="2"/>
              </a:defRPr>
            </a:defPPr>
            <a:lvl1pPr marL="432000" marR="0" lvl="0" indent="-324000">
              <a:spcBef>
                <a:spcPts val="0"/>
              </a:spcBef>
              <a:spcAft>
                <a:spcPts val="1417"/>
              </a:spcAft>
              <a:buSzPct val="45000"/>
              <a:buFont typeface="StarSymbol"/>
              <a:buChar char="●"/>
              <a:defRPr lang="en-US" sz="3200" b="0" i="0" u="none" strike="noStrike">
                <a:ln>
                  <a:noFill/>
                </a:ln>
                <a:latin typeface="Albany" pitchFamily="18"/>
                <a:ea typeface="Andale Sans UI" pitchFamily="2"/>
                <a:cs typeface="Tahoma" pitchFamily="2"/>
              </a:defRPr>
            </a:lvl1pPr>
            <a:lvl2pPr marL="864000" marR="0" lvl="1" indent="-288000">
              <a:spcBef>
                <a:spcPts val="0"/>
              </a:spcBef>
              <a:spcAft>
                <a:spcPts val="1134"/>
              </a:spcAft>
              <a:buSzPct val="75000"/>
              <a:buFont typeface="StarSymbol"/>
              <a:buChar char="–"/>
              <a:defRPr lang="en-US" sz="2800" b="0" i="0" u="none" strike="noStrike">
                <a:ln>
                  <a:noFill/>
                </a:ln>
                <a:latin typeface="Albany" pitchFamily="18"/>
                <a:ea typeface="Andale Sans UI" pitchFamily="2"/>
                <a:cs typeface="Tahoma" pitchFamily="2"/>
              </a:defRPr>
            </a:lvl2pPr>
            <a:lvl3pPr marL="1296000" marR="0" lvl="2" indent="-216000">
              <a:spcBef>
                <a:spcPts val="0"/>
              </a:spcBef>
              <a:spcAft>
                <a:spcPts val="850"/>
              </a:spcAft>
              <a:buSzPct val="45000"/>
              <a:buFont typeface="StarSymbol"/>
              <a:buChar char="●"/>
              <a:defRPr lang="en-US" sz="2400" b="0" i="0" u="none" strike="noStrike">
                <a:ln>
                  <a:noFill/>
                </a:ln>
                <a:latin typeface="Albany" pitchFamily="18"/>
                <a:ea typeface="Andale Sans UI" pitchFamily="2"/>
                <a:cs typeface="Tahoma" pitchFamily="2"/>
              </a:defRPr>
            </a:lvl3pPr>
            <a:lvl4pPr marL="1728000" marR="0" lvl="3" indent="-216000">
              <a:spcBef>
                <a:spcPts val="0"/>
              </a:spcBef>
              <a:spcAft>
                <a:spcPts val="567"/>
              </a:spcAft>
              <a:buSzPct val="75000"/>
              <a:buFont typeface="StarSymbol"/>
              <a:buChar char="–"/>
              <a:defRPr lang="en-US" sz="2000" b="0" i="0" u="none" strike="noStrike">
                <a:ln>
                  <a:noFill/>
                </a:ln>
                <a:latin typeface="Albany" pitchFamily="18"/>
                <a:ea typeface="Andale Sans UI" pitchFamily="2"/>
                <a:cs typeface="Tahoma" pitchFamily="2"/>
              </a:defRPr>
            </a:lvl4pPr>
            <a:lvl5pPr marL="2160000" marR="0" lvl="4" indent="-216000">
              <a:spcBef>
                <a:spcPts val="0"/>
              </a:spcBef>
              <a:spcAft>
                <a:spcPts val="283"/>
              </a:spcAft>
              <a:buSzPct val="45000"/>
              <a:buFont typeface="StarSymbol"/>
              <a:buChar char="●"/>
              <a:defRPr lang="en-US" sz="2000" b="0" i="0" u="none" strike="noStrike">
                <a:ln>
                  <a:noFill/>
                </a:ln>
                <a:latin typeface="Albany" pitchFamily="18"/>
                <a:ea typeface="Andale Sans UI" pitchFamily="2"/>
                <a:cs typeface="Tahoma" pitchFamily="2"/>
              </a:defRPr>
            </a:lvl5pPr>
            <a:lvl6pPr marL="2591999" marR="0" lvl="5" indent="-216000">
              <a:spcBef>
                <a:spcPts val="0"/>
              </a:spcBef>
              <a:spcAft>
                <a:spcPts val="283"/>
              </a:spcAft>
              <a:buSzPct val="45000"/>
              <a:buFont typeface="StarSymbol"/>
              <a:buChar char="●"/>
              <a:defRPr lang="en-US" sz="2000" b="0" i="0" u="none" strike="noStrike">
                <a:ln>
                  <a:noFill/>
                </a:ln>
                <a:latin typeface="Albany" pitchFamily="18"/>
                <a:ea typeface="Andale Sans UI" pitchFamily="2"/>
                <a:cs typeface="Tahoma" pitchFamily="2"/>
              </a:defRPr>
            </a:lvl6pPr>
            <a:lvl7pPr marL="3023999" marR="0" lvl="6" indent="-216000">
              <a:spcBef>
                <a:spcPts val="0"/>
              </a:spcBef>
              <a:spcAft>
                <a:spcPts val="283"/>
              </a:spcAft>
              <a:buSzPct val="45000"/>
              <a:buFont typeface="StarSymbol"/>
              <a:buChar char="●"/>
              <a:defRPr lang="en-US" sz="2000" b="0" i="0" u="none" strike="noStrike">
                <a:ln>
                  <a:noFill/>
                </a:ln>
                <a:latin typeface="Albany" pitchFamily="18"/>
                <a:ea typeface="Andale Sans UI" pitchFamily="2"/>
                <a:cs typeface="Tahoma" pitchFamily="2"/>
              </a:defRPr>
            </a:lvl7pPr>
            <a:lvl8pPr marL="3456000" marR="0" lvl="7" indent="-216000">
              <a:spcBef>
                <a:spcPts val="0"/>
              </a:spcBef>
              <a:spcAft>
                <a:spcPts val="283"/>
              </a:spcAft>
              <a:buSzPct val="45000"/>
              <a:buFont typeface="StarSymbol"/>
              <a:buChar char="●"/>
              <a:defRPr lang="en-US" sz="2000" b="0" i="0" u="none" strike="noStrike">
                <a:ln>
                  <a:noFill/>
                </a:ln>
                <a:latin typeface="Albany" pitchFamily="18"/>
                <a:ea typeface="Andale Sans UI" pitchFamily="2"/>
                <a:cs typeface="Tahoma" pitchFamily="2"/>
              </a:defRPr>
            </a:lvl8pPr>
            <a:lvl9pPr marL="3887999" marR="0" lvl="8" indent="-216000">
              <a:spcBef>
                <a:spcPts val="0"/>
              </a:spcBef>
              <a:spcAft>
                <a:spcPts val="283"/>
              </a:spcAft>
              <a:buSzPct val="45000"/>
              <a:buFont typeface="StarSymbol"/>
              <a:buChar char="●"/>
              <a:defRPr lang="en-US" sz="2000" b="0" i="0" u="none" strike="noStrike">
                <a:ln>
                  <a:noFill/>
                </a:ln>
                <a:latin typeface="Albany" pitchFamily="18"/>
                <a:ea typeface="Andale Sans UI" pitchFamily="2"/>
                <a:cs typeface="Tahoma" pitchFamily="2"/>
              </a:defRPr>
            </a:lvl9pPr>
          </a:lstStyle>
          <a:p>
            <a:pPr lvl="0">
              <a:spcAft>
                <a:spcPts val="0"/>
              </a:spcAft>
              <a:buNone/>
            </a:pPr>
            <a:r>
              <a:rPr lang="en-US" sz="2000" u="sng"/>
              <a:t>Overview:</a:t>
            </a:r>
            <a:r>
              <a:rPr lang="en-US" sz="2000"/>
              <a:t> Final Fantasy XIV: A Realm Reborn is a follow up to the original Final Fantasy XIV. The game takes place after the apocalyptic conclusion of the first installment left the fictional land of Eorzea devastated.</a:t>
            </a:r>
          </a:p>
          <a:p>
            <a:pPr lvl="0">
              <a:spcAft>
                <a:spcPts val="0"/>
              </a:spcAft>
              <a:buNone/>
            </a:pPr>
            <a:r>
              <a:rPr lang="en-US" sz="2000"/>
              <a:t>Disoriented by a time traveling escape you awake five years later in a rebuilding Eorzea and must aid in the defense of another impending invasion.</a:t>
            </a:r>
          </a:p>
          <a:p>
            <a:pPr lvl="0">
              <a:spcAft>
                <a:spcPts val="0"/>
              </a:spcAft>
              <a:buNone/>
            </a:pPr>
            <a:endParaRPr lang="en-US" sz="2000"/>
          </a:p>
          <a:p>
            <a:pPr lvl="0">
              <a:spcAft>
                <a:spcPts val="0"/>
              </a:spcAft>
              <a:buNone/>
            </a:pPr>
            <a:r>
              <a:rPr lang="en-US" sz="2000" u="sng"/>
              <a:t>Storyline:</a:t>
            </a:r>
            <a:r>
              <a:rPr lang="en-US" sz="2000"/>
              <a:t> The game's storyline aids in telling the player about the events that occurred five years ago and works to unveil an evil plot that has been set in motion by a secret group of ancient magic users.</a:t>
            </a:r>
          </a:p>
          <a:p>
            <a:pPr lvl="0">
              <a:spcAft>
                <a:spcPts val="0"/>
              </a:spcAft>
              <a:buNone/>
            </a:pPr>
            <a:endParaRPr lang="en-US" sz="2000"/>
          </a:p>
          <a:p>
            <a:pPr lvl="0">
              <a:spcAft>
                <a:spcPts val="0"/>
              </a:spcAft>
              <a:buNone/>
            </a:pPr>
            <a:r>
              <a:rPr lang="en-US" sz="2000" u="sng"/>
              <a:t>Player's role:</a:t>
            </a:r>
            <a:r>
              <a:rPr lang="en-US" sz="2000"/>
              <a:t> The role of the player is to aid the recovering land of Eorzea by defending the lands and uncovering a plot that could lead to their destruction.</a:t>
            </a:r>
          </a:p>
          <a:p>
            <a:pPr lvl="0">
              <a:spcAft>
                <a:spcPts val="0"/>
              </a:spcAft>
              <a:buNone/>
            </a:pPr>
            <a:endParaRPr lang="en-US" sz="2000"/>
          </a:p>
          <a:p>
            <a:pPr lvl="0">
              <a:spcAft>
                <a:spcPts val="0"/>
              </a:spcAft>
              <a:buNone/>
            </a:pPr>
            <a:r>
              <a:rPr lang="en-US" sz="2000" u="sng"/>
              <a:t>Installation:</a:t>
            </a:r>
            <a:r>
              <a:rPr lang="en-US" sz="2000"/>
              <a:t> The game installs by a disc or by a download if on a PC</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Game Summary Cont.</a:t>
            </a:r>
          </a:p>
        </p:txBody>
      </p:sp>
      <p:sp>
        <p:nvSpPr>
          <p:cNvPr id="3" name="Text Placeholder 2"/>
          <p:cNvSpPr txBox="1">
            <a:spLocks noGrp="1"/>
          </p:cNvSpPr>
          <p:nvPr>
            <p:ph type="body" idx="4294967295"/>
          </p:nvPr>
        </p:nvSpPr>
        <p:spPr>
          <a:xfrm>
            <a:off x="720000" y="1949039"/>
            <a:ext cx="8855640" cy="4680359"/>
          </a:xfrm>
        </p:spPr>
        <p:txBody>
          <a:bodyPr/>
          <a:lstStyle>
            <a:defPPr marL="432000" marR="0" lvl="0" indent="-324000">
              <a:spcBef>
                <a:spcPts val="0"/>
              </a:spcBef>
              <a:spcAft>
                <a:spcPts val="1417"/>
              </a:spcAft>
              <a:buSzPct val="45000"/>
              <a:buFont typeface="StarSymbol"/>
              <a:buNone/>
              <a:defRPr lang="en-US" sz="3200" b="0" i="0" u="none" strike="noStrike">
                <a:ln>
                  <a:noFill/>
                </a:ln>
                <a:latin typeface="Albany" pitchFamily="18"/>
                <a:ea typeface="Andale Sans UI" pitchFamily="2"/>
                <a:cs typeface="Tahoma" pitchFamily="2"/>
              </a:defRPr>
            </a:defPPr>
            <a:lvl1pPr marL="432000" marR="0" lvl="0" indent="-324000">
              <a:spcBef>
                <a:spcPts val="0"/>
              </a:spcBef>
              <a:spcAft>
                <a:spcPts val="1417"/>
              </a:spcAft>
              <a:buSzPct val="45000"/>
              <a:buFont typeface="StarSymbol"/>
              <a:buChar char="●"/>
              <a:defRPr lang="en-US" sz="3200" b="0" i="0" u="none" strike="noStrike">
                <a:ln>
                  <a:noFill/>
                </a:ln>
                <a:latin typeface="Albany" pitchFamily="18"/>
                <a:ea typeface="Andale Sans UI" pitchFamily="2"/>
                <a:cs typeface="Tahoma" pitchFamily="2"/>
              </a:defRPr>
            </a:lvl1pPr>
            <a:lvl2pPr marL="864000" marR="0" lvl="1" indent="-288000">
              <a:spcBef>
                <a:spcPts val="0"/>
              </a:spcBef>
              <a:spcAft>
                <a:spcPts val="1134"/>
              </a:spcAft>
              <a:buSzPct val="75000"/>
              <a:buFont typeface="StarSymbol"/>
              <a:buChar char="–"/>
              <a:defRPr lang="en-US" sz="2800" b="0" i="0" u="none" strike="noStrike">
                <a:ln>
                  <a:noFill/>
                </a:ln>
                <a:latin typeface="Albany" pitchFamily="18"/>
                <a:ea typeface="Andale Sans UI" pitchFamily="2"/>
                <a:cs typeface="Tahoma" pitchFamily="2"/>
              </a:defRPr>
            </a:lvl2pPr>
            <a:lvl3pPr marL="1296000" marR="0" lvl="2" indent="-216000">
              <a:spcBef>
                <a:spcPts val="0"/>
              </a:spcBef>
              <a:spcAft>
                <a:spcPts val="850"/>
              </a:spcAft>
              <a:buSzPct val="45000"/>
              <a:buFont typeface="StarSymbol"/>
              <a:buChar char="●"/>
              <a:defRPr lang="en-US" sz="2400" b="0" i="0" u="none" strike="noStrike">
                <a:ln>
                  <a:noFill/>
                </a:ln>
                <a:latin typeface="Albany" pitchFamily="18"/>
                <a:ea typeface="Andale Sans UI" pitchFamily="2"/>
                <a:cs typeface="Tahoma" pitchFamily="2"/>
              </a:defRPr>
            </a:lvl3pPr>
            <a:lvl4pPr marL="1728000" marR="0" lvl="3" indent="-216000">
              <a:spcBef>
                <a:spcPts val="0"/>
              </a:spcBef>
              <a:spcAft>
                <a:spcPts val="567"/>
              </a:spcAft>
              <a:buSzPct val="75000"/>
              <a:buFont typeface="StarSymbol"/>
              <a:buChar char="–"/>
              <a:defRPr lang="en-US" sz="2000" b="0" i="0" u="none" strike="noStrike">
                <a:ln>
                  <a:noFill/>
                </a:ln>
                <a:latin typeface="Albany" pitchFamily="18"/>
                <a:ea typeface="Andale Sans UI" pitchFamily="2"/>
                <a:cs typeface="Tahoma" pitchFamily="2"/>
              </a:defRPr>
            </a:lvl4pPr>
            <a:lvl5pPr marL="2160000" marR="0" lvl="4" indent="-216000">
              <a:spcBef>
                <a:spcPts val="0"/>
              </a:spcBef>
              <a:spcAft>
                <a:spcPts val="283"/>
              </a:spcAft>
              <a:buSzPct val="45000"/>
              <a:buFont typeface="StarSymbol"/>
              <a:buChar char="●"/>
              <a:defRPr lang="en-US" sz="2000" b="0" i="0" u="none" strike="noStrike">
                <a:ln>
                  <a:noFill/>
                </a:ln>
                <a:latin typeface="Albany" pitchFamily="18"/>
                <a:ea typeface="Andale Sans UI" pitchFamily="2"/>
                <a:cs typeface="Tahoma" pitchFamily="2"/>
              </a:defRPr>
            </a:lvl5pPr>
            <a:lvl6pPr marL="2591999" marR="0" lvl="5" indent="-216000">
              <a:spcBef>
                <a:spcPts val="0"/>
              </a:spcBef>
              <a:spcAft>
                <a:spcPts val="283"/>
              </a:spcAft>
              <a:buSzPct val="45000"/>
              <a:buFont typeface="StarSymbol"/>
              <a:buChar char="●"/>
              <a:defRPr lang="en-US" sz="2000" b="0" i="0" u="none" strike="noStrike">
                <a:ln>
                  <a:noFill/>
                </a:ln>
                <a:latin typeface="Albany" pitchFamily="18"/>
                <a:ea typeface="Andale Sans UI" pitchFamily="2"/>
                <a:cs typeface="Tahoma" pitchFamily="2"/>
              </a:defRPr>
            </a:lvl6pPr>
            <a:lvl7pPr marL="3023999" marR="0" lvl="6" indent="-216000">
              <a:spcBef>
                <a:spcPts val="0"/>
              </a:spcBef>
              <a:spcAft>
                <a:spcPts val="283"/>
              </a:spcAft>
              <a:buSzPct val="45000"/>
              <a:buFont typeface="StarSymbol"/>
              <a:buChar char="●"/>
              <a:defRPr lang="en-US" sz="2000" b="0" i="0" u="none" strike="noStrike">
                <a:ln>
                  <a:noFill/>
                </a:ln>
                <a:latin typeface="Albany" pitchFamily="18"/>
                <a:ea typeface="Andale Sans UI" pitchFamily="2"/>
                <a:cs typeface="Tahoma" pitchFamily="2"/>
              </a:defRPr>
            </a:lvl7pPr>
            <a:lvl8pPr marL="3456000" marR="0" lvl="7" indent="-216000">
              <a:spcBef>
                <a:spcPts val="0"/>
              </a:spcBef>
              <a:spcAft>
                <a:spcPts val="283"/>
              </a:spcAft>
              <a:buSzPct val="45000"/>
              <a:buFont typeface="StarSymbol"/>
              <a:buChar char="●"/>
              <a:defRPr lang="en-US" sz="2000" b="0" i="0" u="none" strike="noStrike">
                <a:ln>
                  <a:noFill/>
                </a:ln>
                <a:latin typeface="Albany" pitchFamily="18"/>
                <a:ea typeface="Andale Sans UI" pitchFamily="2"/>
                <a:cs typeface="Tahoma" pitchFamily="2"/>
              </a:defRPr>
            </a:lvl8pPr>
            <a:lvl9pPr marL="3887999" marR="0" lvl="8" indent="-216000">
              <a:spcBef>
                <a:spcPts val="0"/>
              </a:spcBef>
              <a:spcAft>
                <a:spcPts val="283"/>
              </a:spcAft>
              <a:buSzPct val="45000"/>
              <a:buFont typeface="StarSymbol"/>
              <a:buChar char="●"/>
              <a:defRPr lang="en-US" sz="2000" b="0" i="0" u="none" strike="noStrike">
                <a:ln>
                  <a:noFill/>
                </a:ln>
                <a:latin typeface="Albany" pitchFamily="18"/>
                <a:ea typeface="Andale Sans UI" pitchFamily="2"/>
                <a:cs typeface="Tahoma" pitchFamily="2"/>
              </a:defRPr>
            </a:lvl9pPr>
          </a:lstStyle>
          <a:p>
            <a:pPr lvl="0">
              <a:buNone/>
            </a:pPr>
            <a:r>
              <a:rPr lang="en-US" sz="2000" u="sng"/>
              <a:t>User Interface:</a:t>
            </a:r>
            <a:r>
              <a:rPr lang="en-US" sz="2000"/>
              <a:t> The UI uses a H.U.D approach displaying all needed actions and information right on the main screen. Many features of the UI can be turned on or off and the game also has a H.U.D customization menu allowing the user to change size and location of UI elements.</a:t>
            </a:r>
          </a:p>
          <a:p>
            <a:pPr lvl="0">
              <a:buNone/>
            </a:pPr>
            <a:r>
              <a:rPr lang="en-US" sz="2000" u="sng"/>
              <a:t>Game play:</a:t>
            </a:r>
            <a:r>
              <a:rPr lang="en-US" sz="2000"/>
              <a:t> User begins by creating a character choosing it's race and class which defines the user's role. The game is played in third person view using a mouse and keyboard or a game pad to control the character. The user is able to select from a set of abilities to use during combat and may also chain abilities together to cause additional damage or effects. As the player completes tasks and defeats enemies they earn experience point that will allow their character to advance gaining more attributes and abilities. As the character advances it will face increasingly harder tasks and enemies. The game also features group play where a small group of players is required to carry out and complete certain tasks.</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Game Summary Cont.</a:t>
            </a:r>
          </a:p>
        </p:txBody>
      </p:sp>
      <p:sp>
        <p:nvSpPr>
          <p:cNvPr id="3" name="Text Placeholder 2"/>
          <p:cNvSpPr txBox="1">
            <a:spLocks noGrp="1"/>
          </p:cNvSpPr>
          <p:nvPr>
            <p:ph type="body" idx="4294967295"/>
          </p:nvPr>
        </p:nvSpPr>
        <p:spPr>
          <a:xfrm>
            <a:off x="685800" y="1949039"/>
            <a:ext cx="8855640" cy="4908959"/>
          </a:xfrm>
        </p:spPr>
        <p:txBody>
          <a:bodyPr/>
          <a:lstStyle>
            <a:defPPr marL="432000" marR="0" lvl="0" indent="-324000">
              <a:spcBef>
                <a:spcPts val="0"/>
              </a:spcBef>
              <a:spcAft>
                <a:spcPts val="1417"/>
              </a:spcAft>
              <a:buSzPct val="45000"/>
              <a:buFont typeface="StarSymbol"/>
              <a:buNone/>
              <a:defRPr lang="en-US" sz="3200" b="0" i="0" u="none" strike="noStrike">
                <a:ln>
                  <a:noFill/>
                </a:ln>
                <a:latin typeface="Albany" pitchFamily="18"/>
                <a:ea typeface="Andale Sans UI" pitchFamily="2"/>
                <a:cs typeface="Tahoma" pitchFamily="2"/>
              </a:defRPr>
            </a:defPPr>
            <a:lvl1pPr marL="432000" marR="0" lvl="0" indent="-324000">
              <a:spcBef>
                <a:spcPts val="0"/>
              </a:spcBef>
              <a:spcAft>
                <a:spcPts val="1417"/>
              </a:spcAft>
              <a:buSzPct val="45000"/>
              <a:buFont typeface="StarSymbol"/>
              <a:buChar char="●"/>
              <a:defRPr lang="en-US" sz="3200" b="0" i="0" u="none" strike="noStrike">
                <a:ln>
                  <a:noFill/>
                </a:ln>
                <a:latin typeface="Albany" pitchFamily="18"/>
                <a:ea typeface="Andale Sans UI" pitchFamily="2"/>
                <a:cs typeface="Tahoma" pitchFamily="2"/>
              </a:defRPr>
            </a:lvl1pPr>
            <a:lvl2pPr marL="864000" marR="0" lvl="1" indent="-288000">
              <a:spcBef>
                <a:spcPts val="0"/>
              </a:spcBef>
              <a:spcAft>
                <a:spcPts val="1134"/>
              </a:spcAft>
              <a:buSzPct val="75000"/>
              <a:buFont typeface="StarSymbol"/>
              <a:buChar char="–"/>
              <a:defRPr lang="en-US" sz="2800" b="0" i="0" u="none" strike="noStrike">
                <a:ln>
                  <a:noFill/>
                </a:ln>
                <a:latin typeface="Albany" pitchFamily="18"/>
                <a:ea typeface="Andale Sans UI" pitchFamily="2"/>
                <a:cs typeface="Tahoma" pitchFamily="2"/>
              </a:defRPr>
            </a:lvl2pPr>
            <a:lvl3pPr marL="1296000" marR="0" lvl="2" indent="-216000">
              <a:spcBef>
                <a:spcPts val="0"/>
              </a:spcBef>
              <a:spcAft>
                <a:spcPts val="850"/>
              </a:spcAft>
              <a:buSzPct val="45000"/>
              <a:buFont typeface="StarSymbol"/>
              <a:buChar char="●"/>
              <a:defRPr lang="en-US" sz="2400" b="0" i="0" u="none" strike="noStrike">
                <a:ln>
                  <a:noFill/>
                </a:ln>
                <a:latin typeface="Albany" pitchFamily="18"/>
                <a:ea typeface="Andale Sans UI" pitchFamily="2"/>
                <a:cs typeface="Tahoma" pitchFamily="2"/>
              </a:defRPr>
            </a:lvl3pPr>
            <a:lvl4pPr marL="1728000" marR="0" lvl="3" indent="-216000">
              <a:spcBef>
                <a:spcPts val="0"/>
              </a:spcBef>
              <a:spcAft>
                <a:spcPts val="567"/>
              </a:spcAft>
              <a:buSzPct val="75000"/>
              <a:buFont typeface="StarSymbol"/>
              <a:buChar char="–"/>
              <a:defRPr lang="en-US" sz="2000" b="0" i="0" u="none" strike="noStrike">
                <a:ln>
                  <a:noFill/>
                </a:ln>
                <a:latin typeface="Albany" pitchFamily="18"/>
                <a:ea typeface="Andale Sans UI" pitchFamily="2"/>
                <a:cs typeface="Tahoma" pitchFamily="2"/>
              </a:defRPr>
            </a:lvl4pPr>
            <a:lvl5pPr marL="2160000" marR="0" lvl="4" indent="-216000">
              <a:spcBef>
                <a:spcPts val="0"/>
              </a:spcBef>
              <a:spcAft>
                <a:spcPts val="283"/>
              </a:spcAft>
              <a:buSzPct val="45000"/>
              <a:buFont typeface="StarSymbol"/>
              <a:buChar char="●"/>
              <a:defRPr lang="en-US" sz="2000" b="0" i="0" u="none" strike="noStrike">
                <a:ln>
                  <a:noFill/>
                </a:ln>
                <a:latin typeface="Albany" pitchFamily="18"/>
                <a:ea typeface="Andale Sans UI" pitchFamily="2"/>
                <a:cs typeface="Tahoma" pitchFamily="2"/>
              </a:defRPr>
            </a:lvl5pPr>
            <a:lvl6pPr marL="2591999" marR="0" lvl="5" indent="-216000">
              <a:spcBef>
                <a:spcPts val="0"/>
              </a:spcBef>
              <a:spcAft>
                <a:spcPts val="283"/>
              </a:spcAft>
              <a:buSzPct val="45000"/>
              <a:buFont typeface="StarSymbol"/>
              <a:buChar char="●"/>
              <a:defRPr lang="en-US" sz="2000" b="0" i="0" u="none" strike="noStrike">
                <a:ln>
                  <a:noFill/>
                </a:ln>
                <a:latin typeface="Albany" pitchFamily="18"/>
                <a:ea typeface="Andale Sans UI" pitchFamily="2"/>
                <a:cs typeface="Tahoma" pitchFamily="2"/>
              </a:defRPr>
            </a:lvl6pPr>
            <a:lvl7pPr marL="3023999" marR="0" lvl="6" indent="-216000">
              <a:spcBef>
                <a:spcPts val="0"/>
              </a:spcBef>
              <a:spcAft>
                <a:spcPts val="283"/>
              </a:spcAft>
              <a:buSzPct val="45000"/>
              <a:buFont typeface="StarSymbol"/>
              <a:buChar char="●"/>
              <a:defRPr lang="en-US" sz="2000" b="0" i="0" u="none" strike="noStrike">
                <a:ln>
                  <a:noFill/>
                </a:ln>
                <a:latin typeface="Albany" pitchFamily="18"/>
                <a:ea typeface="Andale Sans UI" pitchFamily="2"/>
                <a:cs typeface="Tahoma" pitchFamily="2"/>
              </a:defRPr>
            </a:lvl7pPr>
            <a:lvl8pPr marL="3456000" marR="0" lvl="7" indent="-216000">
              <a:spcBef>
                <a:spcPts val="0"/>
              </a:spcBef>
              <a:spcAft>
                <a:spcPts val="283"/>
              </a:spcAft>
              <a:buSzPct val="45000"/>
              <a:buFont typeface="StarSymbol"/>
              <a:buChar char="●"/>
              <a:defRPr lang="en-US" sz="2000" b="0" i="0" u="none" strike="noStrike">
                <a:ln>
                  <a:noFill/>
                </a:ln>
                <a:latin typeface="Albany" pitchFamily="18"/>
                <a:ea typeface="Andale Sans UI" pitchFamily="2"/>
                <a:cs typeface="Tahoma" pitchFamily="2"/>
              </a:defRPr>
            </a:lvl8pPr>
            <a:lvl9pPr marL="3887999" marR="0" lvl="8" indent="-216000">
              <a:spcBef>
                <a:spcPts val="0"/>
              </a:spcBef>
              <a:spcAft>
                <a:spcPts val="283"/>
              </a:spcAft>
              <a:buSzPct val="45000"/>
              <a:buFont typeface="StarSymbol"/>
              <a:buChar char="●"/>
              <a:defRPr lang="en-US" sz="2000" b="0" i="0" u="none" strike="noStrike">
                <a:ln>
                  <a:noFill/>
                </a:ln>
                <a:latin typeface="Albany" pitchFamily="18"/>
                <a:ea typeface="Andale Sans UI" pitchFamily="2"/>
                <a:cs typeface="Tahoma" pitchFamily="2"/>
              </a:defRPr>
            </a:lvl9pPr>
          </a:lstStyle>
          <a:p>
            <a:pPr lvl="0">
              <a:buNone/>
            </a:pPr>
            <a:r>
              <a:rPr lang="en-US" sz="2000" u="sng"/>
              <a:t>Scoring:</a:t>
            </a:r>
            <a:r>
              <a:rPr lang="en-US" sz="2000"/>
              <a:t> The game uses and experienced based system rewarded to the player by defeating enemies or completing tasks. Certain aspects of the game reward bonus experience based on difficulty and time of completion.</a:t>
            </a:r>
          </a:p>
          <a:p>
            <a:pPr lvl="0">
              <a:buNone/>
            </a:pPr>
            <a:r>
              <a:rPr lang="en-US" sz="2000" u="sng"/>
              <a:t>Artwork:</a:t>
            </a:r>
            <a:r>
              <a:rPr lang="en-US" sz="2000"/>
              <a:t> The art was well done they kept it fairly simple with good detail giving it a good clean look with some flash and flare during combat to liven things up.</a:t>
            </a:r>
          </a:p>
          <a:p>
            <a:pPr lvl="0">
              <a:buNone/>
            </a:pPr>
            <a:r>
              <a:rPr lang="en-US" sz="2000" u="sng"/>
              <a:t>Sound and Music:</a:t>
            </a:r>
            <a:r>
              <a:rPr lang="en-US" sz="2000"/>
              <a:t> Their music is mainly some simply melodies with some more upbeat ones used during more intense moments. Combat also features weapon sounds and character voicing such and grunts.</a:t>
            </a:r>
          </a:p>
          <a:p>
            <a:pPr lvl="0">
              <a:buNone/>
            </a:pPr>
            <a:r>
              <a:rPr lang="en-US" sz="2000" u="sng"/>
              <a:t>Special Features:</a:t>
            </a:r>
            <a:r>
              <a:rPr lang="en-US" sz="2000"/>
              <a:t> The unique feature about this game is that the user is able to switch their character's class by simply changing the weapon their character is holding.</a:t>
            </a:r>
          </a:p>
          <a:p>
            <a:pPr lvl="0">
              <a:buNone/>
            </a:pPr>
            <a:r>
              <a:rPr lang="en-US" sz="2000" u="sng"/>
              <a:t>Bugs:</a:t>
            </a:r>
            <a:r>
              <a:rPr lang="en-US" sz="2000"/>
              <a:t> Some enemies can get stuck and prevent the completion of a task and some NPCs stop responding.</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Game Review</a:t>
            </a:r>
          </a:p>
        </p:txBody>
      </p:sp>
      <p:sp>
        <p:nvSpPr>
          <p:cNvPr id="3" name="Text Placeholder 2"/>
          <p:cNvSpPr txBox="1">
            <a:spLocks noGrp="1"/>
          </p:cNvSpPr>
          <p:nvPr>
            <p:ph type="body" idx="4294967295"/>
          </p:nvPr>
        </p:nvSpPr>
        <p:spPr>
          <a:xfrm>
            <a:off x="720000" y="1949039"/>
            <a:ext cx="8855640" cy="4908959"/>
          </a:xfrm>
        </p:spPr>
        <p:txBody>
          <a:bodyPr/>
          <a:lstStyle>
            <a:defPPr marL="432000" marR="0" lvl="0" indent="-324000">
              <a:spcBef>
                <a:spcPts val="0"/>
              </a:spcBef>
              <a:spcAft>
                <a:spcPts val="1417"/>
              </a:spcAft>
              <a:buSzPct val="45000"/>
              <a:buFont typeface="StarSymbol"/>
              <a:buNone/>
              <a:defRPr lang="en-US" sz="3200" b="0" i="0" u="none" strike="noStrike">
                <a:ln>
                  <a:noFill/>
                </a:ln>
                <a:latin typeface="Albany" pitchFamily="18"/>
                <a:ea typeface="Andale Sans UI" pitchFamily="2"/>
                <a:cs typeface="Tahoma" pitchFamily="2"/>
              </a:defRPr>
            </a:defPPr>
            <a:lvl1pPr marL="432000" marR="0" lvl="0" indent="-324000">
              <a:spcBef>
                <a:spcPts val="0"/>
              </a:spcBef>
              <a:spcAft>
                <a:spcPts val="1417"/>
              </a:spcAft>
              <a:buSzPct val="45000"/>
              <a:buFont typeface="StarSymbol"/>
              <a:buChar char="●"/>
              <a:defRPr lang="en-US" sz="3200" b="0" i="0" u="none" strike="noStrike">
                <a:ln>
                  <a:noFill/>
                </a:ln>
                <a:latin typeface="Albany" pitchFamily="18"/>
                <a:ea typeface="Andale Sans UI" pitchFamily="2"/>
                <a:cs typeface="Tahoma" pitchFamily="2"/>
              </a:defRPr>
            </a:lvl1pPr>
            <a:lvl2pPr marL="864000" marR="0" lvl="1" indent="-288000">
              <a:spcBef>
                <a:spcPts val="0"/>
              </a:spcBef>
              <a:spcAft>
                <a:spcPts val="1134"/>
              </a:spcAft>
              <a:buSzPct val="75000"/>
              <a:buFont typeface="StarSymbol"/>
              <a:buChar char="–"/>
              <a:defRPr lang="en-US" sz="2800" b="0" i="0" u="none" strike="noStrike">
                <a:ln>
                  <a:noFill/>
                </a:ln>
                <a:latin typeface="Albany" pitchFamily="18"/>
                <a:ea typeface="Andale Sans UI" pitchFamily="2"/>
                <a:cs typeface="Tahoma" pitchFamily="2"/>
              </a:defRPr>
            </a:lvl2pPr>
            <a:lvl3pPr marL="1296000" marR="0" lvl="2" indent="-216000">
              <a:spcBef>
                <a:spcPts val="0"/>
              </a:spcBef>
              <a:spcAft>
                <a:spcPts val="850"/>
              </a:spcAft>
              <a:buSzPct val="45000"/>
              <a:buFont typeface="StarSymbol"/>
              <a:buChar char="●"/>
              <a:defRPr lang="en-US" sz="2400" b="0" i="0" u="none" strike="noStrike">
                <a:ln>
                  <a:noFill/>
                </a:ln>
                <a:latin typeface="Albany" pitchFamily="18"/>
                <a:ea typeface="Andale Sans UI" pitchFamily="2"/>
                <a:cs typeface="Tahoma" pitchFamily="2"/>
              </a:defRPr>
            </a:lvl3pPr>
            <a:lvl4pPr marL="1728000" marR="0" lvl="3" indent="-216000">
              <a:spcBef>
                <a:spcPts val="0"/>
              </a:spcBef>
              <a:spcAft>
                <a:spcPts val="567"/>
              </a:spcAft>
              <a:buSzPct val="75000"/>
              <a:buFont typeface="StarSymbol"/>
              <a:buChar char="–"/>
              <a:defRPr lang="en-US" sz="2000" b="0" i="0" u="none" strike="noStrike">
                <a:ln>
                  <a:noFill/>
                </a:ln>
                <a:latin typeface="Albany" pitchFamily="18"/>
                <a:ea typeface="Andale Sans UI" pitchFamily="2"/>
                <a:cs typeface="Tahoma" pitchFamily="2"/>
              </a:defRPr>
            </a:lvl4pPr>
            <a:lvl5pPr marL="2160000" marR="0" lvl="4" indent="-216000">
              <a:spcBef>
                <a:spcPts val="0"/>
              </a:spcBef>
              <a:spcAft>
                <a:spcPts val="283"/>
              </a:spcAft>
              <a:buSzPct val="45000"/>
              <a:buFont typeface="StarSymbol"/>
              <a:buChar char="●"/>
              <a:defRPr lang="en-US" sz="2000" b="0" i="0" u="none" strike="noStrike">
                <a:ln>
                  <a:noFill/>
                </a:ln>
                <a:latin typeface="Albany" pitchFamily="18"/>
                <a:ea typeface="Andale Sans UI" pitchFamily="2"/>
                <a:cs typeface="Tahoma" pitchFamily="2"/>
              </a:defRPr>
            </a:lvl5pPr>
            <a:lvl6pPr marL="2591999" marR="0" lvl="5" indent="-216000">
              <a:spcBef>
                <a:spcPts val="0"/>
              </a:spcBef>
              <a:spcAft>
                <a:spcPts val="283"/>
              </a:spcAft>
              <a:buSzPct val="45000"/>
              <a:buFont typeface="StarSymbol"/>
              <a:buChar char="●"/>
              <a:defRPr lang="en-US" sz="2000" b="0" i="0" u="none" strike="noStrike">
                <a:ln>
                  <a:noFill/>
                </a:ln>
                <a:latin typeface="Albany" pitchFamily="18"/>
                <a:ea typeface="Andale Sans UI" pitchFamily="2"/>
                <a:cs typeface="Tahoma" pitchFamily="2"/>
              </a:defRPr>
            </a:lvl6pPr>
            <a:lvl7pPr marL="3023999" marR="0" lvl="6" indent="-216000">
              <a:spcBef>
                <a:spcPts val="0"/>
              </a:spcBef>
              <a:spcAft>
                <a:spcPts val="283"/>
              </a:spcAft>
              <a:buSzPct val="45000"/>
              <a:buFont typeface="StarSymbol"/>
              <a:buChar char="●"/>
              <a:defRPr lang="en-US" sz="2000" b="0" i="0" u="none" strike="noStrike">
                <a:ln>
                  <a:noFill/>
                </a:ln>
                <a:latin typeface="Albany" pitchFamily="18"/>
                <a:ea typeface="Andale Sans UI" pitchFamily="2"/>
                <a:cs typeface="Tahoma" pitchFamily="2"/>
              </a:defRPr>
            </a:lvl7pPr>
            <a:lvl8pPr marL="3456000" marR="0" lvl="7" indent="-216000">
              <a:spcBef>
                <a:spcPts val="0"/>
              </a:spcBef>
              <a:spcAft>
                <a:spcPts val="283"/>
              </a:spcAft>
              <a:buSzPct val="45000"/>
              <a:buFont typeface="StarSymbol"/>
              <a:buChar char="●"/>
              <a:defRPr lang="en-US" sz="2000" b="0" i="0" u="none" strike="noStrike">
                <a:ln>
                  <a:noFill/>
                </a:ln>
                <a:latin typeface="Albany" pitchFamily="18"/>
                <a:ea typeface="Andale Sans UI" pitchFamily="2"/>
                <a:cs typeface="Tahoma" pitchFamily="2"/>
              </a:defRPr>
            </a:lvl8pPr>
            <a:lvl9pPr marL="3887999" marR="0" lvl="8" indent="-216000">
              <a:spcBef>
                <a:spcPts val="0"/>
              </a:spcBef>
              <a:spcAft>
                <a:spcPts val="283"/>
              </a:spcAft>
              <a:buSzPct val="45000"/>
              <a:buFont typeface="StarSymbol"/>
              <a:buChar char="●"/>
              <a:defRPr lang="en-US" sz="2000" b="0" i="0" u="none" strike="noStrike">
                <a:ln>
                  <a:noFill/>
                </a:ln>
                <a:latin typeface="Albany" pitchFamily="18"/>
                <a:ea typeface="Andale Sans UI" pitchFamily="2"/>
                <a:cs typeface="Tahoma" pitchFamily="2"/>
              </a:defRPr>
            </a:lvl9pPr>
          </a:lstStyle>
          <a:p>
            <a:pPr lvl="0">
              <a:buNone/>
            </a:pPr>
            <a:r>
              <a:rPr lang="en-US" sz="2000" u="sng"/>
              <a:t>What's good:</a:t>
            </a:r>
            <a:r>
              <a:rPr lang="en-US" sz="2000"/>
              <a:t> The artwork makes the game visually appealing while the combat system keeps the player engaged and the story keeps them interested.</a:t>
            </a:r>
          </a:p>
          <a:p>
            <a:pPr lvl="0">
              <a:buNone/>
            </a:pPr>
            <a:r>
              <a:rPr lang="en-US" sz="2000" u="sng"/>
              <a:t>What's bad:</a:t>
            </a:r>
            <a:r>
              <a:rPr lang="en-US" sz="2000"/>
              <a:t> Thought the music is decent it tends to feel very repetitive. The game is also very segmented which leads to a lot of loading screens.</a:t>
            </a:r>
          </a:p>
          <a:p>
            <a:pPr lvl="0">
              <a:buNone/>
            </a:pPr>
            <a:r>
              <a:rPr lang="en-US" sz="2000" u="sng"/>
              <a:t>Compared:</a:t>
            </a:r>
            <a:r>
              <a:rPr lang="en-US" sz="2000"/>
              <a:t> The game compares fairly well with similar games using some familiar elements which most players seem to like.</a:t>
            </a:r>
          </a:p>
          <a:p>
            <a:pPr lvl="0">
              <a:buNone/>
            </a:pPr>
            <a:r>
              <a:rPr lang="en-US" sz="2000" u="sng"/>
              <a:t>Better/Worse:</a:t>
            </a:r>
            <a:r>
              <a:rPr lang="en-US" sz="2000"/>
              <a:t> I find it a better game in the aspect that one character can be used for multiple classes, however the amount of loading that is done during game play can get rather irritating.</a:t>
            </a:r>
          </a:p>
          <a:p>
            <a:pPr lvl="0">
              <a:buNone/>
            </a:pPr>
            <a:r>
              <a:rPr lang="en-US" sz="2000" u="sng"/>
              <a:t>Audience:</a:t>
            </a:r>
            <a:r>
              <a:rPr lang="en-US" sz="2000"/>
              <a:t> The game is intended for the teen and up based on difficulty and content which is well suited for that age range.</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Summary</a:t>
            </a:r>
          </a:p>
        </p:txBody>
      </p:sp>
      <p:sp>
        <p:nvSpPr>
          <p:cNvPr id="3" name="Text Placeholder 2"/>
          <p:cNvSpPr txBox="1">
            <a:spLocks noGrp="1"/>
          </p:cNvSpPr>
          <p:nvPr>
            <p:ph type="body" idx="4294967295"/>
          </p:nvPr>
        </p:nvSpPr>
        <p:spPr>
          <a:xfrm>
            <a:off x="685800" y="1904040"/>
            <a:ext cx="8855640" cy="3810960"/>
          </a:xfrm>
        </p:spPr>
        <p:txBody>
          <a:bodyPr/>
          <a:lstStyle>
            <a:defPPr marL="432000" marR="0" lvl="0" indent="-324000">
              <a:spcBef>
                <a:spcPts val="0"/>
              </a:spcBef>
              <a:spcAft>
                <a:spcPts val="1417"/>
              </a:spcAft>
              <a:buSzPct val="45000"/>
              <a:buFont typeface="StarSymbol"/>
              <a:buNone/>
              <a:defRPr lang="en-US" sz="3200" b="0" i="0" u="none" strike="noStrike">
                <a:ln>
                  <a:noFill/>
                </a:ln>
                <a:latin typeface="Albany" pitchFamily="18"/>
                <a:ea typeface="Andale Sans UI" pitchFamily="2"/>
                <a:cs typeface="Tahoma" pitchFamily="2"/>
              </a:defRPr>
            </a:defPPr>
            <a:lvl1pPr marL="432000" marR="0" lvl="0" indent="-324000">
              <a:spcBef>
                <a:spcPts val="0"/>
              </a:spcBef>
              <a:spcAft>
                <a:spcPts val="1417"/>
              </a:spcAft>
              <a:buSzPct val="45000"/>
              <a:buFont typeface="StarSymbol"/>
              <a:buChar char="●"/>
              <a:defRPr lang="en-US" sz="3200" b="0" i="0" u="none" strike="noStrike">
                <a:ln>
                  <a:noFill/>
                </a:ln>
                <a:latin typeface="Albany" pitchFamily="18"/>
                <a:ea typeface="Andale Sans UI" pitchFamily="2"/>
                <a:cs typeface="Tahoma" pitchFamily="2"/>
              </a:defRPr>
            </a:lvl1pPr>
            <a:lvl2pPr marL="864000" marR="0" lvl="1" indent="-288000">
              <a:spcBef>
                <a:spcPts val="0"/>
              </a:spcBef>
              <a:spcAft>
                <a:spcPts val="1134"/>
              </a:spcAft>
              <a:buSzPct val="75000"/>
              <a:buFont typeface="StarSymbol"/>
              <a:buChar char="–"/>
              <a:defRPr lang="en-US" sz="2800" b="0" i="0" u="none" strike="noStrike">
                <a:ln>
                  <a:noFill/>
                </a:ln>
                <a:latin typeface="Albany" pitchFamily="18"/>
                <a:ea typeface="Andale Sans UI" pitchFamily="2"/>
                <a:cs typeface="Tahoma" pitchFamily="2"/>
              </a:defRPr>
            </a:lvl2pPr>
            <a:lvl3pPr marL="1296000" marR="0" lvl="2" indent="-216000">
              <a:spcBef>
                <a:spcPts val="0"/>
              </a:spcBef>
              <a:spcAft>
                <a:spcPts val="850"/>
              </a:spcAft>
              <a:buSzPct val="45000"/>
              <a:buFont typeface="StarSymbol"/>
              <a:buChar char="●"/>
              <a:defRPr lang="en-US" sz="2400" b="0" i="0" u="none" strike="noStrike">
                <a:ln>
                  <a:noFill/>
                </a:ln>
                <a:latin typeface="Albany" pitchFamily="18"/>
                <a:ea typeface="Andale Sans UI" pitchFamily="2"/>
                <a:cs typeface="Tahoma" pitchFamily="2"/>
              </a:defRPr>
            </a:lvl3pPr>
            <a:lvl4pPr marL="1728000" marR="0" lvl="3" indent="-216000">
              <a:spcBef>
                <a:spcPts val="0"/>
              </a:spcBef>
              <a:spcAft>
                <a:spcPts val="567"/>
              </a:spcAft>
              <a:buSzPct val="75000"/>
              <a:buFont typeface="StarSymbol"/>
              <a:buChar char="–"/>
              <a:defRPr lang="en-US" sz="2000" b="0" i="0" u="none" strike="noStrike">
                <a:ln>
                  <a:noFill/>
                </a:ln>
                <a:latin typeface="Albany" pitchFamily="18"/>
                <a:ea typeface="Andale Sans UI" pitchFamily="2"/>
                <a:cs typeface="Tahoma" pitchFamily="2"/>
              </a:defRPr>
            </a:lvl4pPr>
            <a:lvl5pPr marL="2160000" marR="0" lvl="4" indent="-216000">
              <a:spcBef>
                <a:spcPts val="0"/>
              </a:spcBef>
              <a:spcAft>
                <a:spcPts val="283"/>
              </a:spcAft>
              <a:buSzPct val="45000"/>
              <a:buFont typeface="StarSymbol"/>
              <a:buChar char="●"/>
              <a:defRPr lang="en-US" sz="2000" b="0" i="0" u="none" strike="noStrike">
                <a:ln>
                  <a:noFill/>
                </a:ln>
                <a:latin typeface="Albany" pitchFamily="18"/>
                <a:ea typeface="Andale Sans UI" pitchFamily="2"/>
                <a:cs typeface="Tahoma" pitchFamily="2"/>
              </a:defRPr>
            </a:lvl5pPr>
            <a:lvl6pPr marL="2591999" marR="0" lvl="5" indent="-216000">
              <a:spcBef>
                <a:spcPts val="0"/>
              </a:spcBef>
              <a:spcAft>
                <a:spcPts val="283"/>
              </a:spcAft>
              <a:buSzPct val="45000"/>
              <a:buFont typeface="StarSymbol"/>
              <a:buChar char="●"/>
              <a:defRPr lang="en-US" sz="2000" b="0" i="0" u="none" strike="noStrike">
                <a:ln>
                  <a:noFill/>
                </a:ln>
                <a:latin typeface="Albany" pitchFamily="18"/>
                <a:ea typeface="Andale Sans UI" pitchFamily="2"/>
                <a:cs typeface="Tahoma" pitchFamily="2"/>
              </a:defRPr>
            </a:lvl6pPr>
            <a:lvl7pPr marL="3023999" marR="0" lvl="6" indent="-216000">
              <a:spcBef>
                <a:spcPts val="0"/>
              </a:spcBef>
              <a:spcAft>
                <a:spcPts val="283"/>
              </a:spcAft>
              <a:buSzPct val="45000"/>
              <a:buFont typeface="StarSymbol"/>
              <a:buChar char="●"/>
              <a:defRPr lang="en-US" sz="2000" b="0" i="0" u="none" strike="noStrike">
                <a:ln>
                  <a:noFill/>
                </a:ln>
                <a:latin typeface="Albany" pitchFamily="18"/>
                <a:ea typeface="Andale Sans UI" pitchFamily="2"/>
                <a:cs typeface="Tahoma" pitchFamily="2"/>
              </a:defRPr>
            </a:lvl7pPr>
            <a:lvl8pPr marL="3456000" marR="0" lvl="7" indent="-216000">
              <a:spcBef>
                <a:spcPts val="0"/>
              </a:spcBef>
              <a:spcAft>
                <a:spcPts val="283"/>
              </a:spcAft>
              <a:buSzPct val="45000"/>
              <a:buFont typeface="StarSymbol"/>
              <a:buChar char="●"/>
              <a:defRPr lang="en-US" sz="2000" b="0" i="0" u="none" strike="noStrike">
                <a:ln>
                  <a:noFill/>
                </a:ln>
                <a:latin typeface="Albany" pitchFamily="18"/>
                <a:ea typeface="Andale Sans UI" pitchFamily="2"/>
                <a:cs typeface="Tahoma" pitchFamily="2"/>
              </a:defRPr>
            </a:lvl8pPr>
            <a:lvl9pPr marL="3887999" marR="0" lvl="8" indent="-216000">
              <a:spcBef>
                <a:spcPts val="0"/>
              </a:spcBef>
              <a:spcAft>
                <a:spcPts val="283"/>
              </a:spcAft>
              <a:buSzPct val="45000"/>
              <a:buFont typeface="StarSymbol"/>
              <a:buChar char="●"/>
              <a:defRPr lang="en-US" sz="2000" b="0" i="0" u="none" strike="noStrike">
                <a:ln>
                  <a:noFill/>
                </a:ln>
                <a:latin typeface="Albany" pitchFamily="18"/>
                <a:ea typeface="Andale Sans UI" pitchFamily="2"/>
                <a:cs typeface="Tahoma" pitchFamily="2"/>
              </a:defRPr>
            </a:lvl9pPr>
          </a:lstStyle>
          <a:p>
            <a:pPr lvl="0">
              <a:buNone/>
            </a:pPr>
            <a:r>
              <a:rPr lang="en-US" sz="2000" u="sng"/>
              <a:t>Strengths:</a:t>
            </a:r>
            <a:r>
              <a:rPr lang="en-US" sz="2000"/>
              <a:t> The strengths of this game are it's good art, engaging combat and intriguing story.</a:t>
            </a:r>
          </a:p>
          <a:p>
            <a:pPr lvl="0">
              <a:buNone/>
            </a:pPr>
            <a:r>
              <a:rPr lang="en-US" sz="2000" u="sng"/>
              <a:t>Weaknesses:</a:t>
            </a:r>
            <a:r>
              <a:rPr lang="en-US" sz="2000"/>
              <a:t> The repetitive music and large amounts of loading are the main weaknesses of this title.</a:t>
            </a:r>
          </a:p>
          <a:p>
            <a:pPr lvl="0">
              <a:buNone/>
            </a:pPr>
            <a:r>
              <a:rPr lang="en-US" sz="2000" u="sng"/>
              <a:t>Improvements:</a:t>
            </a:r>
            <a:r>
              <a:rPr lang="en-US" sz="2000"/>
              <a:t> Combined areas to lower the amount of loading during area transitions.</a:t>
            </a:r>
          </a:p>
          <a:p>
            <a:pPr lvl="0">
              <a:buNone/>
            </a:pPr>
            <a:r>
              <a:rPr lang="en-US" sz="2000" u="sng"/>
              <a:t>Worth the money:</a:t>
            </a:r>
            <a:r>
              <a:rPr lang="en-US" sz="2000"/>
              <a:t> Overall I believe the game is worth the purchase if you don't mind a monthly fee because it does have good overall game play and story.</a:t>
            </a: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Game Evaluation&amp;quot;&quot;/&gt;&lt;property id=&quot;20307&quot; value=&quot;256&quot;/&gt;&lt;/object&gt;&lt;object type=&quot;3&quot; unique_id=&quot;10005&quot;&gt;&lt;property id=&quot;20148&quot; value=&quot;5&quot;/&gt;&lt;property id=&quot;20300&quot; value=&quot;Slide 2 - &amp;quot;Basic Information&amp;quot;&quot;/&gt;&lt;property id=&quot;20307&quot; value=&quot;257&quot;/&gt;&lt;/object&gt;&lt;object type=&quot;3&quot; unique_id=&quot;10006&quot;&gt;&lt;property id=&quot;20148&quot; value=&quot;5&quot;/&gt;&lt;property id=&quot;20300&quot; value=&quot;Slide 3 - &amp;quot;Basic Information Cont.&amp;quot;&quot;/&gt;&lt;property id=&quot;20307&quot; value=&quot;258&quot;/&gt;&lt;/object&gt;&lt;object type=&quot;3&quot; unique_id=&quot;10007&quot;&gt;&lt;property id=&quot;20148&quot; value=&quot;5&quot;/&gt;&lt;property id=&quot;20300&quot; value=&quot;Slide 4 - &amp;quot;Game Summary&amp;quot;&quot;/&gt;&lt;property id=&quot;20307&quot; value=&quot;259&quot;/&gt;&lt;/object&gt;&lt;object type=&quot;3&quot; unique_id=&quot;10008&quot;&gt;&lt;property id=&quot;20148&quot; value=&quot;5&quot;/&gt;&lt;property id=&quot;20300&quot; value=&quot;Slide 5 - &amp;quot;Game Summary Cont.&amp;quot;&quot;/&gt;&lt;property id=&quot;20307&quot; value=&quot;260&quot;/&gt;&lt;/object&gt;&lt;object type=&quot;3&quot; unique_id=&quot;10009&quot;&gt;&lt;property id=&quot;20148&quot; value=&quot;5&quot;/&gt;&lt;property id=&quot;20300&quot; value=&quot;Slide 6 - &amp;quot;Game Summary Cont.&amp;quot;&quot;/&gt;&lt;property id=&quot;20307&quot; value=&quot;261&quot;/&gt;&lt;/object&gt;&lt;object type=&quot;3&quot; unique_id=&quot;10010&quot;&gt;&lt;property id=&quot;20148&quot; value=&quot;5&quot;/&gt;&lt;property id=&quot;20300&quot; value=&quot;Slide 7 - &amp;quot;Game Review&amp;quot;&quot;/&gt;&lt;property id=&quot;20307&quot; value=&quot;262&quot;/&gt;&lt;/object&gt;&lt;object type=&quot;3&quot; unique_id=&quot;10011&quot;&gt;&lt;property id=&quot;20148&quot; value=&quot;5&quot;/&gt;&lt;property id=&quot;20300&quot; value=&quot;Slide 8 - &amp;quot;Summary&amp;quot;&quot;/&gt;&lt;property id=&quot;20307&quot; value=&quot;263&quot;/&gt;&lt;/object&gt;&lt;/object&gt;&lt;/object&gt;&lt;/database&gt;"/>
  <p:tag name="SECTOMILLISECCONVERTED" val="1"/>
</p:tagLst>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yt-blackandwhi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773</Words>
  <Application>Microsoft Office PowerPoint</Application>
  <PresentationFormat>On-screen Show (4:3)</PresentationFormat>
  <Paragraphs>71</Paragraphs>
  <Slides>8</Slides>
  <Notes>8</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Default</vt:lpstr>
      <vt:lpstr>lyt-blackandwhite</vt:lpstr>
      <vt:lpstr>Game Evaluation</vt:lpstr>
      <vt:lpstr>Basic Information</vt:lpstr>
      <vt:lpstr>Basic Information Cont.</vt:lpstr>
      <vt:lpstr>Game Summary</vt:lpstr>
      <vt:lpstr>Game Summary Cont.</vt:lpstr>
      <vt:lpstr>Game Summary Cont.</vt:lpstr>
      <vt:lpstr>Game Review</vt:lpstr>
      <vt:lpstr>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Game Evaluation</dc:title>
  <dc:creator>andrew beattie</dc:creator>
  <cp:lastModifiedBy>Dr. Bruce Maxim</cp:lastModifiedBy>
  <cp:revision>21</cp:revision>
  <dcterms:created xsi:type="dcterms:W3CDTF">2013-09-30T12:45:51Z</dcterms:created>
  <dcterms:modified xsi:type="dcterms:W3CDTF">2013-09-30T22:33:29Z</dcterms:modified>
</cp:coreProperties>
</file>