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3" r:id="rId1"/>
  </p:sldMasterIdLst>
  <p:sldIdLst>
    <p:sldId id="256" r:id="rId2"/>
    <p:sldId id="257" r:id="rId3"/>
    <p:sldId id="258" r:id="rId4"/>
    <p:sldId id="263" r:id="rId5"/>
    <p:sldId id="259" r:id="rId6"/>
    <p:sldId id="268" r:id="rId7"/>
    <p:sldId id="260" r:id="rId8"/>
    <p:sldId id="267" r:id="rId9"/>
    <p:sldId id="264" r:id="rId10"/>
    <p:sldId id="265" r:id="rId11"/>
    <p:sldId id="262"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F28FD1-2106-4041-9CE6-3F333F7987D9}">
          <p14:sldIdLst>
            <p14:sldId id="256"/>
          </p14:sldIdLst>
        </p14:section>
        <p14:section name="Untitled Section" id="{A1D9BAA5-C4E4-B346-ADF4-64CC9984A0D5}">
          <p14:sldIdLst>
            <p14:sldId id="257"/>
            <p14:sldId id="258"/>
            <p14:sldId id="263"/>
            <p14:sldId id="259"/>
            <p14:sldId id="268"/>
            <p14:sldId id="260"/>
            <p14:sldId id="267"/>
            <p14:sldId id="264"/>
            <p14:sldId id="265"/>
            <p14:sldId id="262"/>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5" autoAdjust="0"/>
  </p:normalViewPr>
  <p:slideViewPr>
    <p:cSldViewPr snapToGrid="0" snapToObjects="1">
      <p:cViewPr varScale="1">
        <p:scale>
          <a:sx n="84" d="100"/>
          <a:sy n="84" d="100"/>
        </p:scale>
        <p:origin x="-18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FDE7DB-A6CE-884B-B253-02510AF462A0}" type="datetimeFigureOut">
              <a:rPr lang="en-US" smtClean="0"/>
              <a:t>9/22/12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DE7DB-A6CE-884B-B253-02510AF462A0}" type="datetimeFigureOut">
              <a:rPr lang="en-US" smtClean="0"/>
              <a:t>9/22/12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04E70-925A-6044-A242-9C465ACF3805}"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DFDE7DB-A6CE-884B-B253-02510AF462A0}" type="datetimeFigureOut">
              <a:rPr lang="en-US" smtClean="0"/>
              <a:t>9/22/12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DFDE7DB-A6CE-884B-B253-02510AF462A0}" type="datetimeFigureOut">
              <a:rPr lang="en-US" smtClean="0"/>
              <a:t>9/22/12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DFDE7DB-A6CE-884B-B253-02510AF462A0}" type="datetimeFigureOut">
              <a:rPr lang="en-US" smtClean="0"/>
              <a:t>9/22/12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FDE7DB-A6CE-884B-B253-02510AF462A0}" type="datetimeFigureOut">
              <a:rPr lang="en-US" smtClean="0"/>
              <a:t>9/22/12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04E70-925A-6044-A242-9C465ACF3805}"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DE7DB-A6CE-884B-B253-02510AF462A0}" type="datetimeFigureOut">
              <a:rPr lang="en-US" smtClean="0"/>
              <a:t>9/22/12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DFDE7DB-A6CE-884B-B253-02510AF462A0}" type="datetimeFigureOut">
              <a:rPr lang="en-US" smtClean="0"/>
              <a:t>9/22/12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DFDE7DB-A6CE-884B-B253-02510AF462A0}" type="datetimeFigureOut">
              <a:rPr lang="en-US" smtClean="0"/>
              <a:t>9/22/12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FDE7DB-A6CE-884B-B253-02510AF462A0}" type="datetimeFigureOut">
              <a:rPr lang="en-US" smtClean="0"/>
              <a:t>9/22/12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DE7DB-A6CE-884B-B253-02510AF462A0}" type="datetimeFigureOut">
              <a:rPr lang="en-US" smtClean="0"/>
              <a:t>9/22/12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04E70-925A-6044-A242-9C465ACF38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DE7DB-A6CE-884B-B253-02510AF462A0}" type="datetimeFigureOut">
              <a:rPr lang="en-US" smtClean="0"/>
              <a:t>9/22/12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DFDE7DB-A6CE-884B-B253-02510AF462A0}" type="datetimeFigureOut">
              <a:rPr lang="en-US" smtClean="0"/>
              <a:t>9/24/12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0C04E70-925A-6044-A242-9C465ACF3805}" type="slidenum">
              <a:rPr lang="en-US" smtClean="0"/>
              <a:t>‹#›</a:t>
            </a:fld>
            <a:endParaRPr lang="en-US"/>
          </a:p>
        </p:txBody>
      </p:sp>
      <p:sp>
        <p:nvSpPr>
          <p:cNvPr id="7" name="Rounded Rectangle 6"/>
          <p:cNvSpPr/>
          <p:nvPr userDrawn="1"/>
        </p:nvSpPr>
        <p:spPr>
          <a:xfrm>
            <a:off x="33374" y="1444532"/>
            <a:ext cx="9096028" cy="45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924" y="1557176"/>
            <a:ext cx="4459098" cy="2875583"/>
          </a:xfrm>
        </p:spPr>
        <p:txBody>
          <a:bodyPr/>
          <a:lstStyle/>
          <a:p>
            <a:r>
              <a:rPr lang="en-US" dirty="0" smtClean="0"/>
              <a:t>Subway Surfers </a:t>
            </a:r>
            <a:br>
              <a:rPr lang="en-US" dirty="0" smtClean="0"/>
            </a:br>
            <a:r>
              <a:rPr lang="en-US" dirty="0" smtClean="0"/>
              <a:t>Game </a:t>
            </a:r>
            <a:r>
              <a:rPr lang="en-US" dirty="0"/>
              <a:t>R</a:t>
            </a:r>
            <a:r>
              <a:rPr lang="en-US" dirty="0" smtClean="0"/>
              <a:t>eview</a:t>
            </a:r>
            <a:endParaRPr lang="en-US" dirty="0"/>
          </a:p>
        </p:txBody>
      </p:sp>
      <p:pic>
        <p:nvPicPr>
          <p:cNvPr id="4" name="Picture 3"/>
          <p:cNvPicPr>
            <a:picLocks noChangeAspect="1"/>
          </p:cNvPicPr>
          <p:nvPr/>
        </p:nvPicPr>
        <p:blipFill>
          <a:blip r:embed="rId2"/>
          <a:stretch>
            <a:fillRect/>
          </a:stretch>
        </p:blipFill>
        <p:spPr>
          <a:xfrm>
            <a:off x="5080000" y="381000"/>
            <a:ext cx="4064000" cy="6096000"/>
          </a:xfrm>
          <a:prstGeom prst="rect">
            <a:avLst/>
          </a:prstGeom>
        </p:spPr>
      </p:pic>
    </p:spTree>
    <p:extLst>
      <p:ext uri="{BB962C8B-B14F-4D97-AF65-F5344CB8AC3E}">
        <p14:creationId xmlns:p14="http://schemas.microsoft.com/office/powerpoint/2010/main" val="20078094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Negatives</a:t>
            </a:r>
            <a:endParaRPr lang="en-US" dirty="0"/>
          </a:p>
        </p:txBody>
      </p:sp>
      <p:sp>
        <p:nvSpPr>
          <p:cNvPr id="7" name="Content Placeholder 6"/>
          <p:cNvSpPr>
            <a:spLocks noGrp="1"/>
          </p:cNvSpPr>
          <p:nvPr>
            <p:ph idx="1"/>
          </p:nvPr>
        </p:nvSpPr>
        <p:spPr/>
        <p:txBody>
          <a:bodyPr>
            <a:normAutofit/>
          </a:bodyPr>
          <a:lstStyle/>
          <a:p>
            <a:r>
              <a:rPr lang="en-US" dirty="0"/>
              <a:t>You can’t customize </a:t>
            </a:r>
            <a:r>
              <a:rPr lang="en-US" dirty="0" smtClean="0"/>
              <a:t>controls which forces you to use 2 hands for the most part.</a:t>
            </a:r>
            <a:endParaRPr lang="en-US" dirty="0"/>
          </a:p>
          <a:p>
            <a:r>
              <a:rPr lang="en-US" dirty="0"/>
              <a:t>There are no defined levels. So, you can’t save </a:t>
            </a:r>
            <a:r>
              <a:rPr lang="en-US" dirty="0" smtClean="0"/>
              <a:t>progress. As </a:t>
            </a:r>
            <a:r>
              <a:rPr lang="en-US" dirty="0"/>
              <a:t>a result, beginning of the game becomes always slow and redundant for advance users</a:t>
            </a:r>
            <a:r>
              <a:rPr lang="en-US" dirty="0" smtClean="0"/>
              <a:t>.</a:t>
            </a:r>
            <a:endParaRPr lang="en-US" dirty="0"/>
          </a:p>
          <a:p>
            <a:r>
              <a:rPr lang="en-US" dirty="0"/>
              <a:t>As you advance in the game, </a:t>
            </a:r>
            <a:r>
              <a:rPr lang="en-US" dirty="0" smtClean="0"/>
              <a:t>the only thing that changes is pace </a:t>
            </a:r>
            <a:r>
              <a:rPr lang="en-US" dirty="0"/>
              <a:t>of the </a:t>
            </a:r>
            <a:r>
              <a:rPr lang="en-US" dirty="0" smtClean="0"/>
              <a:t>game.</a:t>
            </a:r>
            <a:r>
              <a:rPr lang="en-US" dirty="0"/>
              <a:t> </a:t>
            </a:r>
            <a:r>
              <a:rPr lang="en-US" dirty="0" smtClean="0"/>
              <a:t>But</a:t>
            </a:r>
            <a:r>
              <a:rPr lang="en-US" dirty="0"/>
              <a:t>, the graphics don’t change from what is seen in early stages of the game</a:t>
            </a:r>
            <a:r>
              <a:rPr lang="en-US" dirty="0" smtClean="0"/>
              <a:t>.</a:t>
            </a:r>
          </a:p>
        </p:txBody>
      </p:sp>
    </p:spTree>
    <p:extLst>
      <p:ext uri="{BB962C8B-B14F-4D97-AF65-F5344CB8AC3E}">
        <p14:creationId xmlns:p14="http://schemas.microsoft.com/office/powerpoint/2010/main" val="3542834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In-Comparison</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Subway surfers can be compared to Temple Run Game.</a:t>
            </a:r>
          </a:p>
          <a:p>
            <a:r>
              <a:rPr lang="en-US" dirty="0" smtClean="0"/>
              <a:t>Temple Run seem to be provide better overall atmosphere than Subway surfers. The scenes changes as you advance in Temple Run as compared to Subway surfers.</a:t>
            </a:r>
            <a:endParaRPr lang="en-US" dirty="0"/>
          </a:p>
          <a:p>
            <a:r>
              <a:rPr lang="en-US" dirty="0" smtClean="0"/>
              <a:t>Subway surfers is better with the use of the power ups to maximize overall fun experience. </a:t>
            </a:r>
            <a:endParaRPr lang="en-US" dirty="0"/>
          </a:p>
          <a:p>
            <a:r>
              <a:rPr lang="en-US" dirty="0" smtClean="0"/>
              <a:t>Temple Run has sharp turns which gives the player disadvantage to make advance decisions. On the other and, Subway Surfers gives the player far view all the time with enough time to make advance decisions. </a:t>
            </a:r>
          </a:p>
        </p:txBody>
      </p:sp>
    </p:spTree>
    <p:extLst>
      <p:ext uri="{BB962C8B-B14F-4D97-AF65-F5344CB8AC3E}">
        <p14:creationId xmlns:p14="http://schemas.microsoft.com/office/powerpoint/2010/main" val="13577535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normAutofit lnSpcReduction="10000"/>
          </a:bodyPr>
          <a:lstStyle/>
          <a:p>
            <a:r>
              <a:rPr lang="en-US" dirty="0" smtClean="0"/>
              <a:t>Subway Surfers game is free and is definitely worth trying.</a:t>
            </a:r>
          </a:p>
          <a:p>
            <a:r>
              <a:rPr lang="en-US" dirty="0" smtClean="0"/>
              <a:t>The game is designed to be fun for wide range of users. Adults can certainly enjoy Subway Surfers game</a:t>
            </a:r>
          </a:p>
          <a:p>
            <a:r>
              <a:rPr lang="en-US" dirty="0" smtClean="0"/>
              <a:t>Improvements:</a:t>
            </a:r>
          </a:p>
          <a:p>
            <a:pPr lvl="1"/>
            <a:r>
              <a:rPr lang="en-US" dirty="0" smtClean="0"/>
              <a:t>Levels can be added to allow progress to be saved.</a:t>
            </a:r>
          </a:p>
          <a:p>
            <a:pPr lvl="1"/>
            <a:r>
              <a:rPr lang="en-US" dirty="0" smtClean="0"/>
              <a:t>Add different scenes than the repetitive subway scenes.</a:t>
            </a:r>
          </a:p>
          <a:p>
            <a:pPr lvl="1"/>
            <a:r>
              <a:rPr lang="en-US" dirty="0" smtClean="0"/>
              <a:t>The game crashes rarely, but this is something that can be improved too.</a:t>
            </a:r>
          </a:p>
          <a:p>
            <a:pPr lvl="1"/>
            <a:endParaRPr lang="en-US" dirty="0" smtClean="0"/>
          </a:p>
        </p:txBody>
      </p:sp>
    </p:spTree>
    <p:extLst>
      <p:ext uri="{BB962C8B-B14F-4D97-AF65-F5344CB8AC3E}">
        <p14:creationId xmlns:p14="http://schemas.microsoft.com/office/powerpoint/2010/main" val="295643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Basic Information</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Company Name</a:t>
            </a:r>
            <a:r>
              <a:rPr lang="en-US" b="1" dirty="0" smtClean="0"/>
              <a:t>: </a:t>
            </a:r>
            <a:r>
              <a:rPr lang="en-US" b="1" dirty="0" err="1"/>
              <a:t>Kiloo</a:t>
            </a:r>
            <a:r>
              <a:rPr lang="en-US" b="1" dirty="0"/>
              <a:t> Games and </a:t>
            </a:r>
            <a:r>
              <a:rPr lang="en-US" b="1" dirty="0" err="1"/>
              <a:t>Sybo</a:t>
            </a:r>
            <a:r>
              <a:rPr lang="en-US" b="1" dirty="0"/>
              <a:t> </a:t>
            </a:r>
            <a:r>
              <a:rPr lang="en-US" b="1" dirty="0" smtClean="0"/>
              <a:t>Games</a:t>
            </a:r>
          </a:p>
          <a:p>
            <a:r>
              <a:rPr lang="en-US" dirty="0" smtClean="0"/>
              <a:t>Type of Game: Action (Endless Runner)</a:t>
            </a:r>
            <a:endParaRPr lang="en-US" dirty="0"/>
          </a:p>
          <a:p>
            <a:r>
              <a:rPr lang="en-US" b="1" dirty="0" smtClean="0"/>
              <a:t>Price</a:t>
            </a:r>
            <a:r>
              <a:rPr lang="en-US" dirty="0" smtClean="0"/>
              <a:t>: Free</a:t>
            </a:r>
            <a:endParaRPr lang="en-US" dirty="0"/>
          </a:p>
          <a:p>
            <a:r>
              <a:rPr lang="en-US" b="1" dirty="0" smtClean="0"/>
              <a:t>Release</a:t>
            </a:r>
            <a:r>
              <a:rPr lang="en-US" dirty="0" smtClean="0"/>
              <a:t> </a:t>
            </a:r>
            <a:r>
              <a:rPr lang="en-US" b="1" dirty="0" smtClean="0"/>
              <a:t>Date</a:t>
            </a:r>
            <a:r>
              <a:rPr lang="en-US" dirty="0" smtClean="0"/>
              <a:t>: May 24</a:t>
            </a:r>
            <a:r>
              <a:rPr lang="en-US" baseline="30000" dirty="0" smtClean="0"/>
              <a:t>th</a:t>
            </a:r>
            <a:r>
              <a:rPr lang="en-US" dirty="0" smtClean="0"/>
              <a:t>, 2012</a:t>
            </a:r>
          </a:p>
          <a:p>
            <a:r>
              <a:rPr lang="en-US" b="1" dirty="0" smtClean="0"/>
              <a:t>Size</a:t>
            </a:r>
            <a:r>
              <a:rPr lang="en-US" dirty="0" smtClean="0"/>
              <a:t>: 36.0 MB</a:t>
            </a:r>
          </a:p>
          <a:p>
            <a:r>
              <a:rPr lang="en-US" b="1" dirty="0" smtClean="0"/>
              <a:t>Rating</a:t>
            </a:r>
            <a:r>
              <a:rPr lang="en-US" dirty="0" smtClean="0"/>
              <a:t>: 9+</a:t>
            </a:r>
          </a:p>
          <a:p>
            <a:r>
              <a:rPr lang="en-US" b="1" dirty="0"/>
              <a:t>Requirements: </a:t>
            </a:r>
            <a:r>
              <a:rPr lang="en-US" dirty="0"/>
              <a:t>Compatible with iPhone 3GS, iPhone 4, iPhone 4S, iPhone 5, iPod touch (3rd generation), iPod touch (4th generation), iPod touch (5th generation) and </a:t>
            </a:r>
            <a:r>
              <a:rPr lang="en-US" dirty="0" err="1"/>
              <a:t>iPad</a:t>
            </a:r>
            <a:r>
              <a:rPr lang="en-US" dirty="0"/>
              <a:t>. Requires </a:t>
            </a:r>
            <a:r>
              <a:rPr lang="en-US" dirty="0" err="1"/>
              <a:t>iOS</a:t>
            </a:r>
            <a:r>
              <a:rPr lang="en-US" dirty="0"/>
              <a:t> 4.3 or later. It’s also available on mobile devices with android 2.2 and up.</a:t>
            </a:r>
          </a:p>
          <a:p>
            <a:pPr marL="349250" lvl="1" indent="0">
              <a:buNone/>
            </a:pP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345535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Story Line</a:t>
            </a:r>
            <a:endParaRPr lang="en-US" dirty="0"/>
          </a:p>
        </p:txBody>
      </p:sp>
      <p:sp>
        <p:nvSpPr>
          <p:cNvPr id="7" name="Content Placeholder 6"/>
          <p:cNvSpPr>
            <a:spLocks noGrp="1"/>
          </p:cNvSpPr>
          <p:nvPr>
            <p:ph sz="half" idx="1"/>
          </p:nvPr>
        </p:nvSpPr>
        <p:spPr>
          <a:xfrm>
            <a:off x="549275" y="1615319"/>
            <a:ext cx="3840480" cy="4343400"/>
          </a:xfrm>
        </p:spPr>
        <p:txBody>
          <a:bodyPr>
            <a:normAutofit/>
          </a:bodyPr>
          <a:lstStyle/>
          <a:p>
            <a:r>
              <a:rPr lang="en-US" sz="2400" dirty="0"/>
              <a:t>The game features endless chases </a:t>
            </a:r>
            <a:r>
              <a:rPr lang="en-US" sz="2400" dirty="0" smtClean="0"/>
              <a:t>that includes the player, who is caught painting trains and must run away from the police or inspector.</a:t>
            </a:r>
          </a:p>
        </p:txBody>
      </p:sp>
      <p:pic>
        <p:nvPicPr>
          <p:cNvPr id="12" name="Content Placeholder 11"/>
          <p:cNvPicPr>
            <a:picLocks noGrp="1" noChangeAspect="1"/>
          </p:cNvPicPr>
          <p:nvPr>
            <p:ph sz="half" idx="2"/>
          </p:nvPr>
        </p:nvPicPr>
        <p:blipFill>
          <a:blip r:embed="rId2"/>
          <a:srcRect t="12298" b="12298"/>
          <a:stretch>
            <a:fillRect/>
          </a:stretch>
        </p:blipFill>
        <p:spPr>
          <a:prstGeom prst="rect">
            <a:avLst/>
          </a:prstGeom>
        </p:spPr>
      </p:pic>
    </p:spTree>
    <p:extLst>
      <p:ext uri="{BB962C8B-B14F-4D97-AF65-F5344CB8AC3E}">
        <p14:creationId xmlns:p14="http://schemas.microsoft.com/office/powerpoint/2010/main" val="695344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User Interface</a:t>
            </a:r>
            <a:endParaRPr lang="en-US" dirty="0"/>
          </a:p>
        </p:txBody>
      </p:sp>
      <p:sp>
        <p:nvSpPr>
          <p:cNvPr id="7" name="Content Placeholder 6"/>
          <p:cNvSpPr>
            <a:spLocks noGrp="1"/>
          </p:cNvSpPr>
          <p:nvPr>
            <p:ph sz="half" idx="1"/>
          </p:nvPr>
        </p:nvSpPr>
        <p:spPr/>
        <p:txBody>
          <a:bodyPr>
            <a:normAutofit/>
          </a:bodyPr>
          <a:lstStyle/>
          <a:p>
            <a:r>
              <a:rPr lang="en-US" sz="2400" dirty="0"/>
              <a:t>Controls are easy and responsive. </a:t>
            </a:r>
            <a:endParaRPr lang="en-US" sz="2400" dirty="0" smtClean="0"/>
          </a:p>
          <a:p>
            <a:r>
              <a:rPr lang="en-US" sz="2400" dirty="0" smtClean="0"/>
              <a:t>Swipe finger left </a:t>
            </a:r>
            <a:r>
              <a:rPr lang="en-US" sz="2400" dirty="0"/>
              <a:t>to move to left lane, and swipe right to move to right lane</a:t>
            </a:r>
            <a:r>
              <a:rPr lang="en-US" sz="2400" dirty="0" smtClean="0"/>
              <a:t>.</a:t>
            </a:r>
          </a:p>
          <a:p>
            <a:r>
              <a:rPr lang="en-US" sz="2400" dirty="0" smtClean="0"/>
              <a:t>Swipe finger up to jump and down to tuck and roll.</a:t>
            </a:r>
            <a:endParaRPr lang="en-US" sz="2400" dirty="0"/>
          </a:p>
          <a:p>
            <a:endParaRPr lang="en-US" sz="2400" dirty="0"/>
          </a:p>
        </p:txBody>
      </p:sp>
      <p:pic>
        <p:nvPicPr>
          <p:cNvPr id="4" name="Content Placeholder 3"/>
          <p:cNvPicPr>
            <a:picLocks noGrp="1" noChangeAspect="1"/>
          </p:cNvPicPr>
          <p:nvPr>
            <p:ph sz="half" idx="2"/>
          </p:nvPr>
        </p:nvPicPr>
        <p:blipFill>
          <a:blip r:embed="rId2"/>
          <a:srcRect t="7586" b="7586"/>
          <a:stretch>
            <a:fillRect/>
          </a:stretch>
        </p:blipFill>
        <p:spPr/>
      </p:pic>
    </p:spTree>
    <p:extLst>
      <p:ext uri="{BB962C8B-B14F-4D97-AF65-F5344CB8AC3E}">
        <p14:creationId xmlns:p14="http://schemas.microsoft.com/office/powerpoint/2010/main" val="2589257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Gameplay</a:t>
            </a:r>
            <a:endParaRPr lang="en-US" dirty="0"/>
          </a:p>
        </p:txBody>
      </p:sp>
      <p:sp>
        <p:nvSpPr>
          <p:cNvPr id="7" name="Content Placeholder 6"/>
          <p:cNvSpPr>
            <a:spLocks noGrp="1"/>
          </p:cNvSpPr>
          <p:nvPr>
            <p:ph sz="half" idx="1"/>
          </p:nvPr>
        </p:nvSpPr>
        <p:spPr/>
        <p:txBody>
          <a:bodyPr>
            <a:normAutofit/>
          </a:bodyPr>
          <a:lstStyle/>
          <a:p>
            <a:r>
              <a:rPr lang="en-US" sz="2400" dirty="0"/>
              <a:t>The player has to run along a set of subway tracks and is always moving forward</a:t>
            </a:r>
            <a:r>
              <a:rPr lang="en-US" sz="2400" dirty="0" smtClean="0"/>
              <a:t>.</a:t>
            </a:r>
            <a:endParaRPr lang="en-US" sz="2400" dirty="0"/>
          </a:p>
          <a:p>
            <a:r>
              <a:rPr lang="en-US" sz="2400" dirty="0"/>
              <a:t>The player collects coins and other power-ups on his/her path while avoiding series of </a:t>
            </a:r>
            <a:r>
              <a:rPr lang="en-US" sz="2400" dirty="0" smtClean="0"/>
              <a:t>obstacles.</a:t>
            </a:r>
          </a:p>
          <a:p>
            <a:endParaRPr lang="en-US" dirty="0"/>
          </a:p>
        </p:txBody>
      </p:sp>
      <p:pic>
        <p:nvPicPr>
          <p:cNvPr id="4" name="Content Placeholder 3"/>
          <p:cNvPicPr>
            <a:picLocks noGrp="1" noChangeAspect="1"/>
          </p:cNvPicPr>
          <p:nvPr>
            <p:ph sz="half" idx="2"/>
          </p:nvPr>
        </p:nvPicPr>
        <p:blipFill>
          <a:blip r:embed="rId2"/>
          <a:srcRect t="7586" b="7586"/>
          <a:stretch>
            <a:fillRect/>
          </a:stretch>
        </p:blipFill>
        <p:spPr/>
      </p:pic>
    </p:spTree>
    <p:extLst>
      <p:ext uri="{BB962C8B-B14F-4D97-AF65-F5344CB8AC3E}">
        <p14:creationId xmlns:p14="http://schemas.microsoft.com/office/powerpoint/2010/main" val="6953444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Gameplay</a:t>
            </a:r>
            <a:endParaRPr lang="en-US" dirty="0"/>
          </a:p>
        </p:txBody>
      </p:sp>
      <p:sp>
        <p:nvSpPr>
          <p:cNvPr id="7" name="Content Placeholder 6"/>
          <p:cNvSpPr>
            <a:spLocks noGrp="1"/>
          </p:cNvSpPr>
          <p:nvPr>
            <p:ph sz="half" idx="1"/>
          </p:nvPr>
        </p:nvSpPr>
        <p:spPr/>
        <p:txBody>
          <a:bodyPr>
            <a:normAutofit/>
          </a:bodyPr>
          <a:lstStyle/>
          <a:p>
            <a:r>
              <a:rPr lang="en-US" sz="2400" dirty="0" smtClean="0"/>
              <a:t>Obstacles </a:t>
            </a:r>
            <a:r>
              <a:rPr lang="en-US" sz="2400" dirty="0"/>
              <a:t>includes trains, tunnels, light posts, and more</a:t>
            </a:r>
            <a:r>
              <a:rPr lang="en-US" sz="2400" dirty="0" smtClean="0"/>
              <a:t>.</a:t>
            </a:r>
          </a:p>
          <a:p>
            <a:endParaRPr lang="en-US" sz="2400" dirty="0" smtClean="0"/>
          </a:p>
          <a:p>
            <a:r>
              <a:rPr lang="en-US" sz="2400" dirty="0" smtClean="0"/>
              <a:t>The game end if the player crashes into any obstacle.</a:t>
            </a:r>
          </a:p>
        </p:txBody>
      </p:sp>
      <p:pic>
        <p:nvPicPr>
          <p:cNvPr id="9" name="Content Placeholder 8"/>
          <p:cNvPicPr>
            <a:picLocks noGrp="1" noChangeAspect="1"/>
          </p:cNvPicPr>
          <p:nvPr>
            <p:ph sz="half" idx="2"/>
          </p:nvPr>
        </p:nvPicPr>
        <p:blipFill>
          <a:blip r:embed="rId2"/>
          <a:srcRect t="7586" b="7586"/>
          <a:stretch>
            <a:fillRect/>
          </a:stretch>
        </p:blipFill>
        <p:spPr/>
      </p:pic>
    </p:spTree>
    <p:extLst>
      <p:ext uri="{BB962C8B-B14F-4D97-AF65-F5344CB8AC3E}">
        <p14:creationId xmlns:p14="http://schemas.microsoft.com/office/powerpoint/2010/main" val="3786071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Gameplay (cont.)</a:t>
            </a:r>
            <a:endParaRPr lang="en-US" dirty="0"/>
          </a:p>
        </p:txBody>
      </p:sp>
      <p:sp>
        <p:nvSpPr>
          <p:cNvPr id="7" name="Content Placeholder 6"/>
          <p:cNvSpPr>
            <a:spLocks noGrp="1"/>
          </p:cNvSpPr>
          <p:nvPr>
            <p:ph sz="half" idx="1"/>
          </p:nvPr>
        </p:nvSpPr>
        <p:spPr/>
        <p:txBody>
          <a:bodyPr>
            <a:normAutofit/>
          </a:bodyPr>
          <a:lstStyle/>
          <a:p>
            <a:r>
              <a:rPr lang="en-US" sz="2400" dirty="0"/>
              <a:t>Power-ups add variety of formula that improves your score</a:t>
            </a:r>
            <a:r>
              <a:rPr lang="en-US" sz="2400" dirty="0" smtClean="0"/>
              <a:t>.</a:t>
            </a:r>
          </a:p>
          <a:p>
            <a:endParaRPr lang="en-US" sz="2400" dirty="0"/>
          </a:p>
          <a:p>
            <a:r>
              <a:rPr lang="en-US" sz="2400" dirty="0"/>
              <a:t>Two power-ups that contribute greatly to collecting coins are Jetpack and coin magnet</a:t>
            </a:r>
            <a:r>
              <a:rPr lang="en-US" sz="2400" dirty="0" smtClean="0"/>
              <a:t>.</a:t>
            </a:r>
          </a:p>
          <a:p>
            <a:endParaRPr lang="en-US" sz="2400" dirty="0"/>
          </a:p>
          <a:p>
            <a:pPr marL="0" indent="0">
              <a:buNone/>
            </a:pPr>
            <a:endParaRPr lang="en-US" sz="2400" dirty="0"/>
          </a:p>
        </p:txBody>
      </p:sp>
      <p:pic>
        <p:nvPicPr>
          <p:cNvPr id="9" name="Content Placeholder 7"/>
          <p:cNvPicPr>
            <a:picLocks noChangeAspect="1"/>
          </p:cNvPicPr>
          <p:nvPr/>
        </p:nvPicPr>
        <p:blipFill>
          <a:blip r:embed="rId2"/>
          <a:srcRect t="11059" b="11059"/>
          <a:stretch>
            <a:fillRect/>
          </a:stretch>
        </p:blipFill>
        <p:spPr>
          <a:xfrm>
            <a:off x="5287991" y="4005750"/>
            <a:ext cx="3663225" cy="2836385"/>
          </a:xfrm>
          <a:prstGeom prst="rect">
            <a:avLst/>
          </a:prstGeom>
        </p:spPr>
      </p:pic>
      <p:pic>
        <p:nvPicPr>
          <p:cNvPr id="12" name="Content Placeholder 3"/>
          <p:cNvPicPr>
            <a:picLocks noChangeAspect="1"/>
          </p:cNvPicPr>
          <p:nvPr/>
        </p:nvPicPr>
        <p:blipFill>
          <a:blip r:embed="rId3"/>
          <a:srcRect t="6191" b="6191"/>
          <a:stretch>
            <a:fillRect/>
          </a:stretch>
        </p:blipFill>
        <p:spPr>
          <a:xfrm>
            <a:off x="5318232" y="1531300"/>
            <a:ext cx="3602744" cy="2501407"/>
          </a:xfrm>
          <a:prstGeom prst="rect">
            <a:avLst/>
          </a:prstGeom>
        </p:spPr>
      </p:pic>
    </p:spTree>
    <p:extLst>
      <p:ext uri="{BB962C8B-B14F-4D97-AF65-F5344CB8AC3E}">
        <p14:creationId xmlns:p14="http://schemas.microsoft.com/office/powerpoint/2010/main" val="10554810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Gameplay (cont.)</a:t>
            </a:r>
            <a:endParaRPr lang="en-US" dirty="0"/>
          </a:p>
        </p:txBody>
      </p:sp>
      <p:sp>
        <p:nvSpPr>
          <p:cNvPr id="7" name="Content Placeholder 6"/>
          <p:cNvSpPr>
            <a:spLocks noGrp="1"/>
          </p:cNvSpPr>
          <p:nvPr>
            <p:ph sz="half" idx="1"/>
          </p:nvPr>
        </p:nvSpPr>
        <p:spPr/>
        <p:txBody>
          <a:bodyPr>
            <a:noAutofit/>
          </a:bodyPr>
          <a:lstStyle/>
          <a:p>
            <a:r>
              <a:rPr lang="en-US" sz="2400" dirty="0" smtClean="0"/>
              <a:t>With </a:t>
            </a:r>
            <a:r>
              <a:rPr lang="en-US" sz="2400" dirty="0"/>
              <a:t>coins you collect, several items can be upgraded </a:t>
            </a:r>
            <a:r>
              <a:rPr lang="en-US" sz="2400" dirty="0" smtClean="0"/>
              <a:t>to help the score and </a:t>
            </a:r>
            <a:r>
              <a:rPr lang="en-US" sz="2400" dirty="0"/>
              <a:t>prolong the </a:t>
            </a:r>
            <a:r>
              <a:rPr lang="en-US" sz="2400" dirty="0" smtClean="0"/>
              <a:t>game.</a:t>
            </a:r>
          </a:p>
          <a:p>
            <a:r>
              <a:rPr lang="en-US" sz="2400" dirty="0" smtClean="0"/>
              <a:t>Hover-board </a:t>
            </a:r>
            <a:r>
              <a:rPr lang="en-US" sz="2400" dirty="0"/>
              <a:t>is one of the items that can be purchased with </a:t>
            </a:r>
            <a:r>
              <a:rPr lang="en-US" sz="2400" dirty="0" smtClean="0"/>
              <a:t>coins, which gives the player one more chance per one hover-board. </a:t>
            </a:r>
            <a:r>
              <a:rPr lang="en-US" sz="2400" dirty="0"/>
              <a:t>	</a:t>
            </a:r>
            <a:endParaRPr lang="en-US" sz="2400" dirty="0"/>
          </a:p>
        </p:txBody>
      </p:sp>
      <p:pic>
        <p:nvPicPr>
          <p:cNvPr id="5" name="Content Placeholder 7"/>
          <p:cNvPicPr>
            <a:picLocks noGrp="1" noChangeAspect="1"/>
          </p:cNvPicPr>
          <p:nvPr>
            <p:ph sz="half" idx="2"/>
          </p:nvPr>
        </p:nvPicPr>
        <p:blipFill>
          <a:blip r:embed="rId2"/>
          <a:srcRect t="12298" b="12298"/>
          <a:stretch>
            <a:fillRect/>
          </a:stretch>
        </p:blipFill>
        <p:spPr>
          <a:prstGeom prst="rect">
            <a:avLst/>
          </a:prstGeom>
        </p:spPr>
      </p:pic>
    </p:spTree>
    <p:extLst>
      <p:ext uri="{BB962C8B-B14F-4D97-AF65-F5344CB8AC3E}">
        <p14:creationId xmlns:p14="http://schemas.microsoft.com/office/powerpoint/2010/main" val="4216916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Positives</a:t>
            </a:r>
            <a:endParaRPr lang="en-US" dirty="0"/>
          </a:p>
        </p:txBody>
      </p:sp>
      <p:sp>
        <p:nvSpPr>
          <p:cNvPr id="7" name="Content Placeholder 6"/>
          <p:cNvSpPr>
            <a:spLocks noGrp="1"/>
          </p:cNvSpPr>
          <p:nvPr>
            <p:ph idx="1"/>
          </p:nvPr>
        </p:nvSpPr>
        <p:spPr/>
        <p:txBody>
          <a:bodyPr>
            <a:normAutofit fontScale="92500"/>
          </a:bodyPr>
          <a:lstStyle/>
          <a:p>
            <a:r>
              <a:rPr lang="en-US" dirty="0" smtClean="0"/>
              <a:t>Subway surfers seems to cover wide range of audience.</a:t>
            </a:r>
            <a:endParaRPr lang="en-US" dirty="0"/>
          </a:p>
          <a:p>
            <a:r>
              <a:rPr lang="en-US" dirty="0" smtClean="0"/>
              <a:t>Audio of the game is fun to listen and add to the overall experience of the game.</a:t>
            </a:r>
            <a:endParaRPr lang="en-US" dirty="0"/>
          </a:p>
          <a:p>
            <a:r>
              <a:rPr lang="en-US" dirty="0" smtClean="0"/>
              <a:t>Although the </a:t>
            </a:r>
            <a:r>
              <a:rPr lang="en-US" dirty="0"/>
              <a:t>g</a:t>
            </a:r>
            <a:r>
              <a:rPr lang="en-US" dirty="0" smtClean="0"/>
              <a:t>raphics are repeated in advance levels of the game, the game environments are colorful and bright and animation are also fluid.</a:t>
            </a:r>
            <a:endParaRPr lang="en-US" dirty="0"/>
          </a:p>
          <a:p>
            <a:r>
              <a:rPr lang="en-US" dirty="0" smtClean="0"/>
              <a:t>The game is easy to use, entertaining, and addictive.</a:t>
            </a:r>
            <a:endParaRPr lang="en-US" dirty="0"/>
          </a:p>
          <a:p>
            <a:r>
              <a:rPr lang="en-US" dirty="0" smtClean="0"/>
              <a:t>There several characters to choose from.</a:t>
            </a:r>
            <a:endParaRPr lang="en-US" dirty="0"/>
          </a:p>
          <a:p>
            <a:endParaRPr lang="en-US" dirty="0"/>
          </a:p>
        </p:txBody>
      </p:sp>
    </p:spTree>
    <p:extLst>
      <p:ext uri="{BB962C8B-B14F-4D97-AF65-F5344CB8AC3E}">
        <p14:creationId xmlns:p14="http://schemas.microsoft.com/office/powerpoint/2010/main" val="4488932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2683</TotalTime>
  <Words>573</Words>
  <Application>Microsoft Macintosh PowerPoint</Application>
  <PresentationFormat>On-screen Show (4:3)</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Subway Surfers  Game Review</vt:lpstr>
      <vt:lpstr>Basic Information</vt:lpstr>
      <vt:lpstr>Story Line</vt:lpstr>
      <vt:lpstr>User Interface</vt:lpstr>
      <vt:lpstr>Gameplay</vt:lpstr>
      <vt:lpstr>Gameplay</vt:lpstr>
      <vt:lpstr>Gameplay (cont.)</vt:lpstr>
      <vt:lpstr>Gameplay (cont.)</vt:lpstr>
      <vt:lpstr>Positives</vt:lpstr>
      <vt:lpstr>Negatives</vt:lpstr>
      <vt:lpstr>In-Comparison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Subway surfer game review</dc:title>
  <dc:creator>GW</dc:creator>
  <cp:lastModifiedBy>GW</cp:lastModifiedBy>
  <cp:revision>60</cp:revision>
  <dcterms:created xsi:type="dcterms:W3CDTF">2012-09-22T20:51:41Z</dcterms:created>
  <dcterms:modified xsi:type="dcterms:W3CDTF">2012-09-24T17:35:40Z</dcterms:modified>
</cp:coreProperties>
</file>