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69" r:id="rId4"/>
    <p:sldId id="258" r:id="rId5"/>
    <p:sldId id="268" r:id="rId6"/>
    <p:sldId id="259" r:id="rId7"/>
    <p:sldId id="262" r:id="rId8"/>
    <p:sldId id="263" r:id="rId9"/>
    <p:sldId id="264" r:id="rId10"/>
    <p:sldId id="265" r:id="rId11"/>
    <p:sldId id="266" r:id="rId12"/>
    <p:sldId id="267" r:id="rId13"/>
    <p:sldId id="271" r:id="rId14"/>
    <p:sldId id="270" r:id="rId15"/>
    <p:sldId id="277"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78330" autoAdjust="0"/>
  </p:normalViewPr>
  <p:slideViewPr>
    <p:cSldViewPr>
      <p:cViewPr>
        <p:scale>
          <a:sx n="75" d="100"/>
          <a:sy n="75" d="100"/>
        </p:scale>
        <p:origin x="-12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AB93917-9BA6-4BB9-B267-66C2E1752301}" type="datetimeFigureOut">
              <a:rPr lang="en-US" smtClean="0"/>
              <a:t>9/29/2012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93917-9BA6-4BB9-B267-66C2E1752301}" type="datetimeFigureOut">
              <a:rPr lang="en-US" smtClean="0"/>
              <a:t>9/29/2012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B93917-9BA6-4BB9-B267-66C2E1752301}" type="datetimeFigureOut">
              <a:rPr lang="en-US" smtClean="0"/>
              <a:t>9/29/2012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B93917-9BA6-4BB9-B267-66C2E1752301}" type="datetimeFigureOut">
              <a:rPr lang="en-US" smtClean="0"/>
              <a:t>9/29/2012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2289-BF3E-4F41-BBD4-CE5512C07D8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B93917-9BA6-4BB9-B267-66C2E1752301}" type="datetimeFigureOut">
              <a:rPr lang="en-US" smtClean="0"/>
              <a:t>9/29/2012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2289-BF3E-4F41-BBD4-CE5512C07D8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AB93917-9BA6-4BB9-B267-66C2E1752301}" type="datetimeFigureOut">
              <a:rPr lang="en-US" smtClean="0"/>
              <a:t>9/29/2012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2289-BF3E-4F41-BBD4-CE5512C07D8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AB93917-9BA6-4BB9-B267-66C2E1752301}" type="datetimeFigureOut">
              <a:rPr lang="en-US" smtClean="0"/>
              <a:t>9/29/2012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93917-9BA6-4BB9-B267-66C2E1752301}" type="datetimeFigureOut">
              <a:rPr lang="en-US" smtClean="0"/>
              <a:t>9/29/2012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2289-BF3E-4F41-BBD4-CE5512C07D8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B93917-9BA6-4BB9-B267-66C2E1752301}" type="datetimeFigureOut">
              <a:rPr lang="en-US" smtClean="0"/>
              <a:t>9/29/2012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93917-9BA6-4BB9-B267-66C2E1752301}" type="datetimeFigureOut">
              <a:rPr lang="en-US" smtClean="0"/>
              <a:t>9/29/2012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2289-BF3E-4F41-BBD4-CE5512C07D8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93917-9BA6-4BB9-B267-66C2E1752301}" type="datetimeFigureOut">
              <a:rPr lang="en-US" smtClean="0"/>
              <a:t>9/29/2012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2289-BF3E-4F41-BBD4-CE5512C07D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AB93917-9BA6-4BB9-B267-66C2E1752301}" type="datetimeFigureOut">
              <a:rPr lang="en-US" smtClean="0"/>
              <a:t>9/29/2012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1F72289-BF3E-4F41-BBD4-CE5512C07D8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media.blizzard.com/d3/media/wallpapers/wallpaper019/wallpaper019-1600x9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876" t="18221" r="20124" b="-2000"/>
          <a:stretch/>
        </p:blipFill>
        <p:spPr bwMode="auto">
          <a:xfrm>
            <a:off x="0" y="-152400"/>
            <a:ext cx="9144000" cy="7181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5931932"/>
            <a:ext cx="28956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Reviewed By: Joe </a:t>
            </a:r>
            <a:r>
              <a:rPr lang="en-US" sz="2000" b="1" dirty="0" err="1" smtClean="0">
                <a:effectLst>
                  <a:outerShdw blurRad="38100" dist="38100" dir="2700000" algn="tl">
                    <a:srgbClr val="000000">
                      <a:alpha val="43137"/>
                    </a:srgbClr>
                  </a:outerShdw>
                </a:effectLst>
              </a:rPr>
              <a:t>Shunia</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193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1071880"/>
            <a:ext cx="6705600" cy="599440"/>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Witch Doctor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54200"/>
            <a:ext cx="2324100" cy="32099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419600" y="1671320"/>
            <a:ext cx="3657600" cy="1477328"/>
          </a:xfrm>
          <a:prstGeom prst="rect">
            <a:avLst/>
          </a:prstGeom>
          <a:noFill/>
        </p:spPr>
        <p:txBody>
          <a:bodyPr wrap="square" rtlCol="0">
            <a:spAutoFit/>
          </a:bodyPr>
          <a:lstStyle/>
          <a:p>
            <a:r>
              <a:rPr lang="en-US" dirty="0"/>
              <a:t>The </a:t>
            </a:r>
            <a:r>
              <a:rPr lang="en-US" b="1" dirty="0" smtClean="0"/>
              <a:t>Witch Doctor</a:t>
            </a:r>
            <a:r>
              <a:rPr lang="en-US" dirty="0" smtClean="0"/>
              <a:t> is a ranged class that summons undead pets and utilizes poison</a:t>
            </a:r>
            <a:r>
              <a:rPr lang="en-US" dirty="0"/>
              <a:t>, acid, and fire attacks</a:t>
            </a:r>
            <a:r>
              <a:rPr lang="en-US" dirty="0" smtClean="0"/>
              <a:t>.  Spells are powered by </a:t>
            </a:r>
            <a:r>
              <a:rPr lang="en-US" dirty="0" err="1" smtClean="0"/>
              <a:t>Mana</a:t>
            </a:r>
            <a:r>
              <a:rPr lang="en-US" dirty="0" smtClean="0"/>
              <a:t>, a slowly regenerating resource.</a:t>
            </a:r>
            <a:endParaRPr lang="en-US" dirty="0"/>
          </a:p>
        </p:txBody>
      </p:sp>
    </p:spTree>
    <p:extLst>
      <p:ext uri="{BB962C8B-B14F-4D97-AF65-F5344CB8AC3E}">
        <p14:creationId xmlns:p14="http://schemas.microsoft.com/office/powerpoint/2010/main" val="412556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65450" y="1071880"/>
            <a:ext cx="3124200" cy="599440"/>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Wizard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54200"/>
            <a:ext cx="2324100" cy="32099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419600" y="1671320"/>
            <a:ext cx="3657600" cy="1477328"/>
          </a:xfrm>
          <a:prstGeom prst="rect">
            <a:avLst/>
          </a:prstGeom>
          <a:noFill/>
        </p:spPr>
        <p:txBody>
          <a:bodyPr wrap="square" rtlCol="0">
            <a:spAutoFit/>
          </a:bodyPr>
          <a:lstStyle/>
          <a:p>
            <a:r>
              <a:rPr lang="en-US" dirty="0"/>
              <a:t>The </a:t>
            </a:r>
            <a:r>
              <a:rPr lang="en-US" b="1" dirty="0" smtClean="0"/>
              <a:t>Wizard</a:t>
            </a:r>
            <a:r>
              <a:rPr lang="en-US" dirty="0" smtClean="0"/>
              <a:t> is </a:t>
            </a:r>
            <a:r>
              <a:rPr lang="en-US" dirty="0"/>
              <a:t>an </a:t>
            </a:r>
            <a:r>
              <a:rPr lang="en-US" dirty="0" smtClean="0"/>
              <a:t>ranged class who commands </a:t>
            </a:r>
            <a:r>
              <a:rPr lang="en-US" dirty="0"/>
              <a:t>the </a:t>
            </a:r>
            <a:r>
              <a:rPr lang="en-US" dirty="0" smtClean="0"/>
              <a:t>elements to deal damage. Casts spells with </a:t>
            </a:r>
            <a:r>
              <a:rPr lang="en-US" dirty="0"/>
              <a:t>Arcane Power, a quickly-regenerating reservoir of power.</a:t>
            </a:r>
          </a:p>
        </p:txBody>
      </p:sp>
    </p:spTree>
    <p:extLst>
      <p:ext uri="{BB962C8B-B14F-4D97-AF65-F5344CB8AC3E}">
        <p14:creationId xmlns:p14="http://schemas.microsoft.com/office/powerpoint/2010/main" val="376645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Primary source of damage and survivability, unique to each class.</a:t>
            </a:r>
          </a:p>
          <a:p>
            <a:pPr>
              <a:buFont typeface="Arial" pitchFamily="34" charset="0"/>
              <a:buChar char="•"/>
            </a:pPr>
            <a:r>
              <a:rPr lang="en-US" dirty="0" smtClean="0"/>
              <a:t>Can have 6 active at one time, 2 on mouse and 4 on skill bar.</a:t>
            </a:r>
          </a:p>
          <a:p>
            <a:pPr>
              <a:buFont typeface="Arial" pitchFamily="34" charset="0"/>
              <a:buChar char="•"/>
            </a:pPr>
            <a:r>
              <a:rPr lang="en-US" dirty="0" smtClean="0"/>
              <a:t>Each skill has 6 variants that can be selected from, called runes.</a:t>
            </a:r>
          </a:p>
          <a:p>
            <a:pPr>
              <a:buFont typeface="Arial" pitchFamily="34" charset="0"/>
              <a:buChar char="•"/>
            </a:pPr>
            <a:r>
              <a:rPr lang="en-US" dirty="0" smtClean="0"/>
              <a:t>Skills and their runes are unlocked at certain character levels.</a:t>
            </a:r>
          </a:p>
          <a:p>
            <a:pPr>
              <a:buFont typeface="Arial" pitchFamily="34" charset="0"/>
              <a:buChar char="•"/>
            </a:pPr>
            <a:endParaRPr lang="en-US" dirty="0"/>
          </a:p>
        </p:txBody>
      </p:sp>
    </p:spTree>
    <p:extLst>
      <p:ext uri="{BB962C8B-B14F-4D97-AF65-F5344CB8AC3E}">
        <p14:creationId xmlns:p14="http://schemas.microsoft.com/office/powerpoint/2010/main" val="60480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a:t>
            </a:r>
            <a:endParaRPr lang="en-US" dirty="0"/>
          </a:p>
        </p:txBody>
      </p:sp>
      <p:sp>
        <p:nvSpPr>
          <p:cNvPr id="3" name="Content Placeholder 2"/>
          <p:cNvSpPr>
            <a:spLocks noGrp="1"/>
          </p:cNvSpPr>
          <p:nvPr>
            <p:ph idx="1"/>
          </p:nvPr>
        </p:nvSpPr>
        <p:spPr>
          <a:xfrm>
            <a:off x="1066800" y="2438400"/>
            <a:ext cx="3962400" cy="3048001"/>
          </a:xfrm>
        </p:spPr>
        <p:txBody>
          <a:bodyPr>
            <a:normAutofit lnSpcReduction="10000"/>
          </a:bodyPr>
          <a:lstStyle/>
          <a:p>
            <a:pPr>
              <a:buFont typeface="Arial" pitchFamily="34" charset="0"/>
              <a:buChar char="•"/>
            </a:pPr>
            <a:r>
              <a:rPr lang="en-US" dirty="0" smtClean="0"/>
              <a:t>Items are found by killing monsters and have random stat affixes that give your hero power.</a:t>
            </a:r>
          </a:p>
          <a:p>
            <a:pPr>
              <a:buFont typeface="Arial" pitchFamily="34" charset="0"/>
              <a:buChar char="•"/>
            </a:pPr>
            <a:r>
              <a:rPr lang="en-US" dirty="0" smtClean="0"/>
              <a:t>Items can be are used as gear for your character and give you power.</a:t>
            </a:r>
          </a:p>
          <a:p>
            <a:pPr>
              <a:buFont typeface="Arial" pitchFamily="34" charset="0"/>
              <a:buChar char="•"/>
            </a:pPr>
            <a:r>
              <a:rPr lang="en-US" dirty="0" smtClean="0"/>
              <a:t>There are 5 gear qualities:  </a:t>
            </a:r>
            <a:r>
              <a:rPr lang="en-US" b="1" dirty="0" smtClean="0"/>
              <a:t>Common</a:t>
            </a:r>
            <a:r>
              <a:rPr lang="en-US" dirty="0" smtClean="0"/>
              <a:t>, </a:t>
            </a:r>
            <a:r>
              <a:rPr lang="en-US" b="1" dirty="0" smtClean="0">
                <a:solidFill>
                  <a:srgbClr val="00B0F0"/>
                </a:solidFill>
              </a:rPr>
              <a:t>Magic</a:t>
            </a:r>
            <a:r>
              <a:rPr lang="en-US" dirty="0" smtClean="0"/>
              <a:t>, </a:t>
            </a:r>
            <a:r>
              <a:rPr lang="en-US" b="1" dirty="0" smtClean="0">
                <a:solidFill>
                  <a:srgbClr val="FFFF00"/>
                </a:solidFill>
              </a:rPr>
              <a:t>Rare</a:t>
            </a:r>
            <a:r>
              <a:rPr lang="en-US" dirty="0" smtClean="0"/>
              <a:t>, </a:t>
            </a:r>
            <a:r>
              <a:rPr lang="en-US" b="1" dirty="0" smtClean="0">
                <a:solidFill>
                  <a:srgbClr val="00FF00"/>
                </a:solidFill>
              </a:rPr>
              <a:t>Set</a:t>
            </a:r>
            <a:r>
              <a:rPr lang="en-US" dirty="0" smtClean="0"/>
              <a:t>, </a:t>
            </a:r>
            <a:r>
              <a:rPr lang="en-US" b="1" dirty="0" smtClean="0">
                <a:solidFill>
                  <a:srgbClr val="FF3300"/>
                </a:solidFill>
              </a:rPr>
              <a:t>Legendary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438400"/>
            <a:ext cx="1980881" cy="2895600"/>
          </a:xfrm>
          <a:prstGeom prst="rect">
            <a:avLst/>
          </a:prstGeom>
        </p:spPr>
      </p:pic>
    </p:spTree>
    <p:extLst>
      <p:ext uri="{BB962C8B-B14F-4D97-AF65-F5344CB8AC3E}">
        <p14:creationId xmlns:p14="http://schemas.microsoft.com/office/powerpoint/2010/main" val="3124864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13964"/>
            <a:ext cx="6865938" cy="3877236"/>
          </a:xfrm>
          <a:prstGeom prst="rect">
            <a:avLst/>
          </a:prstGeom>
        </p:spPr>
      </p:pic>
    </p:spTree>
    <p:extLst>
      <p:ext uri="{BB962C8B-B14F-4D97-AF65-F5344CB8AC3E}">
        <p14:creationId xmlns:p14="http://schemas.microsoft.com/office/powerpoint/2010/main" val="1055364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6248400" cy="1456373"/>
          </a:xfrm>
        </p:spPr>
        <p:txBody>
          <a:bodyPr/>
          <a:lstStyle/>
          <a:p>
            <a:r>
              <a:rPr lang="en-US" dirty="0" smtClean="0"/>
              <a:t>Gameplay</a:t>
            </a:r>
            <a:endParaRPr lang="en-US" dirty="0"/>
          </a:p>
        </p:txBody>
      </p:sp>
    </p:spTree>
    <p:extLst>
      <p:ext uri="{BB962C8B-B14F-4D97-AF65-F5344CB8AC3E}">
        <p14:creationId xmlns:p14="http://schemas.microsoft.com/office/powerpoint/2010/main" val="85599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a:t>
            </a:r>
            <a:endParaRPr lang="en-US" dirty="0"/>
          </a:p>
        </p:txBody>
      </p:sp>
      <p:sp>
        <p:nvSpPr>
          <p:cNvPr id="3" name="TextBox 2"/>
          <p:cNvSpPr txBox="1"/>
          <p:nvPr/>
        </p:nvSpPr>
        <p:spPr>
          <a:xfrm>
            <a:off x="1676400" y="2209800"/>
            <a:ext cx="6019800" cy="646331"/>
          </a:xfrm>
          <a:prstGeom prst="rect">
            <a:avLst/>
          </a:prstGeom>
          <a:noFill/>
        </p:spPr>
        <p:txBody>
          <a:bodyPr wrap="square" rtlCol="0">
            <a:spAutoFit/>
          </a:bodyPr>
          <a:lstStyle/>
          <a:p>
            <a:r>
              <a:rPr lang="en-US" dirty="0" smtClean="0"/>
              <a:t>I removed the video for upload to VLT because it was about 70MB.  </a:t>
            </a:r>
            <a:r>
              <a:rPr lang="en-US" dirty="0"/>
              <a:t>L</a:t>
            </a:r>
            <a:r>
              <a:rPr lang="en-US" dirty="0" smtClean="0"/>
              <a:t>et me know if you need it.</a:t>
            </a:r>
            <a:endParaRPr lang="en-US" dirty="0"/>
          </a:p>
        </p:txBody>
      </p:sp>
    </p:spTree>
    <p:extLst>
      <p:ext uri="{BB962C8B-B14F-4D97-AF65-F5344CB8AC3E}">
        <p14:creationId xmlns:p14="http://schemas.microsoft.com/office/powerpoint/2010/main" val="4174360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Pros/Cons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b="1" dirty="0" smtClean="0"/>
              <a:t>Pros</a:t>
            </a:r>
            <a:r>
              <a:rPr lang="en-US" sz="2400" dirty="0" smtClean="0"/>
              <a:t>: Gameplay, Skill System, Hero Classes, Graphics, Sound, Music</a:t>
            </a:r>
          </a:p>
          <a:p>
            <a:pPr>
              <a:buFont typeface="Arial" pitchFamily="34" charset="0"/>
              <a:buChar char="•"/>
            </a:pPr>
            <a:r>
              <a:rPr lang="en-US" sz="2400" b="1" dirty="0" smtClean="0"/>
              <a:t>Cons</a:t>
            </a:r>
            <a:r>
              <a:rPr lang="en-US" sz="2400" dirty="0" smtClean="0"/>
              <a:t>: Storyline, Itemization, No </a:t>
            </a:r>
            <a:r>
              <a:rPr lang="en-US" sz="2400" dirty="0" err="1" smtClean="0"/>
              <a:t>PvP</a:t>
            </a:r>
            <a:r>
              <a:rPr lang="en-US" sz="2400" dirty="0" smtClean="0"/>
              <a:t>, </a:t>
            </a:r>
            <a:r>
              <a:rPr lang="en-US" sz="2400" dirty="0" err="1" smtClean="0"/>
              <a:t>Replayability</a:t>
            </a:r>
            <a:r>
              <a:rPr lang="en-US" sz="2400" dirty="0" smtClean="0"/>
              <a:t>, Matchmaking System</a:t>
            </a:r>
            <a:endParaRPr lang="en-US" sz="2400" dirty="0"/>
          </a:p>
        </p:txBody>
      </p:sp>
    </p:spTree>
    <p:extLst>
      <p:ext uri="{BB962C8B-B14F-4D97-AF65-F5344CB8AC3E}">
        <p14:creationId xmlns:p14="http://schemas.microsoft.com/office/powerpoint/2010/main" val="3746499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Titles</a:t>
            </a:r>
            <a:endParaRPr lang="en-US" dirty="0"/>
          </a:p>
        </p:txBody>
      </p:sp>
      <p:sp>
        <p:nvSpPr>
          <p:cNvPr id="3" name="Content Placeholder 2"/>
          <p:cNvSpPr>
            <a:spLocks noGrp="1"/>
          </p:cNvSpPr>
          <p:nvPr>
            <p:ph idx="1"/>
          </p:nvPr>
        </p:nvSpPr>
        <p:spPr>
          <a:xfrm>
            <a:off x="1371600" y="2247900"/>
            <a:ext cx="4114800" cy="1485900"/>
          </a:xfrm>
        </p:spPr>
        <p:txBody>
          <a:bodyPr/>
          <a:lstStyle/>
          <a:p>
            <a:pPr>
              <a:buFont typeface="Arial" pitchFamily="34" charset="0"/>
              <a:buChar char="•"/>
            </a:pPr>
            <a:r>
              <a:rPr lang="en-US" dirty="0" smtClean="0"/>
              <a:t>Diablo I (1996)</a:t>
            </a:r>
          </a:p>
          <a:p>
            <a:pPr>
              <a:buFont typeface="Arial" pitchFamily="34" charset="0"/>
              <a:buChar char="•"/>
            </a:pPr>
            <a:r>
              <a:rPr lang="en-US" dirty="0" smtClean="0"/>
              <a:t>Diablo II (2000)</a:t>
            </a:r>
          </a:p>
          <a:p>
            <a:pPr lvl="1"/>
            <a:r>
              <a:rPr lang="en-US" dirty="0" smtClean="0"/>
              <a:t>Lord of Destruction Expansion (2001)</a:t>
            </a:r>
          </a:p>
          <a:p>
            <a:pPr lvl="1"/>
            <a:endParaRPr lang="en-US" dirty="0" smtClean="0"/>
          </a:p>
          <a:p>
            <a:pPr lvl="1"/>
            <a:endParaRPr lang="en-US" dirty="0"/>
          </a:p>
          <a:p>
            <a:pPr marL="514350" lvl="1" indent="0">
              <a:buNone/>
            </a:pPr>
            <a:endParaRPr lang="en-US" dirty="0" smtClean="0"/>
          </a:p>
        </p:txBody>
      </p:sp>
      <p:pic>
        <p:nvPicPr>
          <p:cNvPr id="6146" name="Picture 2" descr="http://www.geek.com/wp-content/uploads/2009/03/diablo_2_p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7600"/>
            <a:ext cx="25908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diablowiki.net/images/thumb/c/c7/Diablo_I_screenshot.jpg/350px-Diablo_I_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3657600"/>
            <a:ext cx="2616200" cy="196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06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b="1" dirty="0" smtClean="0"/>
              <a:t>Gameplay</a:t>
            </a:r>
            <a:r>
              <a:rPr lang="en-US" dirty="0" smtClean="0"/>
              <a:t>: 10/10</a:t>
            </a:r>
          </a:p>
          <a:p>
            <a:pPr>
              <a:buFont typeface="Arial" pitchFamily="34" charset="0"/>
              <a:buChar char="•"/>
            </a:pPr>
            <a:r>
              <a:rPr lang="en-US" b="1" dirty="0" smtClean="0"/>
              <a:t>Graphics</a:t>
            </a:r>
            <a:r>
              <a:rPr lang="en-US" dirty="0" smtClean="0"/>
              <a:t>: 8.5/10</a:t>
            </a:r>
          </a:p>
          <a:p>
            <a:pPr>
              <a:buFont typeface="Arial" pitchFamily="34" charset="0"/>
              <a:buChar char="•"/>
            </a:pPr>
            <a:r>
              <a:rPr lang="en-US" b="1" dirty="0" smtClean="0"/>
              <a:t>Sound</a:t>
            </a:r>
            <a:r>
              <a:rPr lang="en-US" dirty="0" smtClean="0"/>
              <a:t>: 10/10</a:t>
            </a:r>
          </a:p>
          <a:p>
            <a:pPr>
              <a:buFont typeface="Arial" pitchFamily="34" charset="0"/>
              <a:buChar char="•"/>
            </a:pPr>
            <a:r>
              <a:rPr lang="en-US" b="1" dirty="0" smtClean="0"/>
              <a:t>Story</a:t>
            </a:r>
            <a:r>
              <a:rPr lang="en-US" dirty="0" smtClean="0"/>
              <a:t>: 7/10</a:t>
            </a:r>
          </a:p>
          <a:p>
            <a:pPr>
              <a:buFont typeface="Arial" pitchFamily="34" charset="0"/>
              <a:buChar char="•"/>
            </a:pPr>
            <a:r>
              <a:rPr lang="en-US" b="1" dirty="0" smtClean="0"/>
              <a:t>Server Stability</a:t>
            </a:r>
            <a:r>
              <a:rPr lang="en-US" dirty="0" smtClean="0"/>
              <a:t>: 8/10 (Has improved lately)</a:t>
            </a:r>
          </a:p>
          <a:p>
            <a:pPr>
              <a:buFont typeface="Arial" pitchFamily="34" charset="0"/>
              <a:buChar char="•"/>
            </a:pPr>
            <a:r>
              <a:rPr lang="en-US" dirty="0" smtClean="0"/>
              <a:t>Replayability: 7/10 (More content is being added)</a:t>
            </a:r>
          </a:p>
          <a:p>
            <a:pPr>
              <a:buFont typeface="Arial" pitchFamily="34" charset="0"/>
              <a:buChar char="•"/>
            </a:pPr>
            <a:endParaRPr lang="en-US" dirty="0" smtClean="0"/>
          </a:p>
          <a:p>
            <a:pPr indent="0">
              <a:buNone/>
            </a:pPr>
            <a:r>
              <a:rPr lang="en-US" sz="2400" b="1" dirty="0" smtClean="0"/>
              <a:t>Overall</a:t>
            </a:r>
            <a:r>
              <a:rPr lang="en-US" sz="2400" dirty="0" smtClean="0"/>
              <a:t>: 9/10</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cxnSp>
        <p:nvCxnSpPr>
          <p:cNvPr id="5" name="Straight Connector 4"/>
          <p:cNvCxnSpPr/>
          <p:nvPr/>
        </p:nvCxnSpPr>
        <p:spPr>
          <a:xfrm>
            <a:off x="1447800" y="4724400"/>
            <a:ext cx="5638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64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438400"/>
            <a:ext cx="3429000" cy="3048001"/>
          </a:xfrm>
        </p:spPr>
        <p:txBody>
          <a:bodyPr>
            <a:normAutofit/>
          </a:bodyPr>
          <a:lstStyle/>
          <a:p>
            <a:pPr indent="0">
              <a:buNone/>
            </a:pPr>
            <a:r>
              <a:rPr lang="en-US" sz="1600" b="1" dirty="0" smtClean="0"/>
              <a:t>Basic Info:</a:t>
            </a:r>
          </a:p>
          <a:p>
            <a:pPr>
              <a:buFont typeface="Wingdings" pitchFamily="2" charset="2"/>
              <a:buChar char="Ø"/>
            </a:pPr>
            <a:r>
              <a:rPr lang="en-US" sz="1600" b="1" dirty="0" smtClean="0"/>
              <a:t>Name</a:t>
            </a:r>
            <a:r>
              <a:rPr lang="en-US" sz="1600" dirty="0" smtClean="0"/>
              <a:t>: Diablo III</a:t>
            </a:r>
          </a:p>
          <a:p>
            <a:pPr>
              <a:buFont typeface="Wingdings" pitchFamily="2" charset="2"/>
              <a:buChar char="Ø"/>
            </a:pPr>
            <a:r>
              <a:rPr lang="en-US" sz="1600" b="1" dirty="0" smtClean="0"/>
              <a:t>Developer</a:t>
            </a:r>
            <a:r>
              <a:rPr lang="en-US" sz="1600" dirty="0" smtClean="0"/>
              <a:t>: Blizzard Entertainment</a:t>
            </a:r>
          </a:p>
          <a:p>
            <a:pPr>
              <a:buFont typeface="Wingdings" pitchFamily="2" charset="2"/>
              <a:buChar char="Ø"/>
            </a:pPr>
            <a:r>
              <a:rPr lang="en-US" sz="1600" b="1" dirty="0" smtClean="0"/>
              <a:t>Genre</a:t>
            </a:r>
            <a:r>
              <a:rPr lang="en-US" sz="1600" dirty="0" smtClean="0"/>
              <a:t>: Action RPG</a:t>
            </a:r>
          </a:p>
          <a:p>
            <a:pPr>
              <a:buFont typeface="Wingdings" pitchFamily="2" charset="2"/>
              <a:buChar char="Ø"/>
            </a:pPr>
            <a:r>
              <a:rPr lang="en-US" sz="1600" b="1" dirty="0" smtClean="0"/>
              <a:t>Price</a:t>
            </a:r>
            <a:r>
              <a:rPr lang="en-US" sz="1600" dirty="0" smtClean="0"/>
              <a:t>: $59.99</a:t>
            </a:r>
          </a:p>
          <a:p>
            <a:pPr>
              <a:buFont typeface="Wingdings" pitchFamily="2" charset="2"/>
              <a:buChar char="Ø"/>
            </a:pPr>
            <a:r>
              <a:rPr lang="en-US" sz="1600" b="1" dirty="0" smtClean="0"/>
              <a:t>Model</a:t>
            </a:r>
            <a:r>
              <a:rPr lang="en-US" sz="1600" dirty="0" smtClean="0"/>
              <a:t>: Online Only</a:t>
            </a:r>
          </a:p>
          <a:p>
            <a:pPr>
              <a:buFont typeface="Wingdings" pitchFamily="2" charset="2"/>
              <a:buChar char="Ø"/>
            </a:pPr>
            <a:r>
              <a:rPr lang="en-US" sz="1600" dirty="0" smtClean="0"/>
              <a:t>Platform: PC/Mac</a:t>
            </a:r>
            <a:endParaRPr lang="en-US" sz="1600" dirty="0"/>
          </a:p>
        </p:txBody>
      </p:sp>
      <p:pic>
        <p:nvPicPr>
          <p:cNvPr id="2050" name="Picture 2" descr="http://images.wikia.com/diablo/images/a/a9/Diablo_III_Large_transparency.png"/>
          <p:cNvPicPr>
            <a:picLocks noChangeAspect="1" noChangeArrowheads="1"/>
          </p:cNvPicPr>
          <p:nvPr/>
        </p:nvPicPr>
        <p:blipFill rotWithShape="1">
          <a:blip r:embed="rId2">
            <a:extLst>
              <a:ext uri="{28A0092B-C50C-407E-A947-70E740481C1C}">
                <a14:useLocalDpi xmlns:a14="http://schemas.microsoft.com/office/drawing/2010/main" val="0"/>
              </a:ext>
            </a:extLst>
          </a:blip>
          <a:srcRect l="-462" b="16614"/>
          <a:stretch/>
        </p:blipFill>
        <p:spPr bwMode="auto">
          <a:xfrm>
            <a:off x="1803400" y="-229314"/>
            <a:ext cx="5511800" cy="30487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48200" y="2438400"/>
            <a:ext cx="3429000" cy="3048001"/>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buFont typeface="Wingdings" pitchFamily="2" charset="2"/>
              <a:buNone/>
            </a:pPr>
            <a:r>
              <a:rPr lang="en-US" sz="1600" b="1" dirty="0" smtClean="0"/>
              <a:t>System Requirements:</a:t>
            </a:r>
          </a:p>
          <a:p>
            <a:pPr>
              <a:buFont typeface="Wingdings" pitchFamily="2" charset="2"/>
              <a:buChar char="Ø"/>
            </a:pPr>
            <a:r>
              <a:rPr lang="en-US" sz="1400" b="1" dirty="0" smtClean="0"/>
              <a:t>OS</a:t>
            </a:r>
            <a:r>
              <a:rPr lang="en-US" sz="1400" dirty="0" smtClean="0"/>
              <a:t>: Windows Vista/7 or Mac OS X 10.7+</a:t>
            </a:r>
          </a:p>
          <a:p>
            <a:pPr>
              <a:buFont typeface="Wingdings" pitchFamily="2" charset="2"/>
              <a:buChar char="Ø"/>
            </a:pPr>
            <a:r>
              <a:rPr lang="en-US" sz="1400" b="1" dirty="0" smtClean="0"/>
              <a:t>Processor</a:t>
            </a:r>
            <a:r>
              <a:rPr lang="en-US" sz="1400" dirty="0" smtClean="0"/>
              <a:t>: </a:t>
            </a:r>
            <a:r>
              <a:rPr lang="en-US" sz="1400" dirty="0"/>
              <a:t>Intel® Core 2 Duo 2.4 GHz or AMD Athlon™ 64 X2 5600+ 2.8 </a:t>
            </a:r>
            <a:r>
              <a:rPr lang="en-US" sz="1400" dirty="0" smtClean="0"/>
              <a:t>GHz</a:t>
            </a:r>
          </a:p>
          <a:p>
            <a:pPr>
              <a:buFont typeface="Wingdings" pitchFamily="2" charset="2"/>
              <a:buChar char="Ø"/>
            </a:pPr>
            <a:r>
              <a:rPr lang="en-US" sz="1400" b="1" dirty="0" smtClean="0"/>
              <a:t>Memory</a:t>
            </a:r>
            <a:r>
              <a:rPr lang="en-US" sz="1400" dirty="0" smtClean="0"/>
              <a:t>: 2GB</a:t>
            </a:r>
          </a:p>
          <a:p>
            <a:pPr>
              <a:buFont typeface="Wingdings" pitchFamily="2" charset="2"/>
              <a:buChar char="Ø"/>
            </a:pPr>
            <a:r>
              <a:rPr lang="en-US" sz="1400" b="1" dirty="0" smtClean="0"/>
              <a:t>Graphics</a:t>
            </a:r>
            <a:r>
              <a:rPr lang="en-US" sz="1400" dirty="0" smtClean="0"/>
              <a:t>: </a:t>
            </a:r>
            <a:r>
              <a:rPr lang="en-US" sz="1400" dirty="0"/>
              <a:t>NVIDIA® GeForce® 260 or ATI Radeon™ HD 4870 or </a:t>
            </a:r>
            <a:r>
              <a:rPr lang="en-US" sz="1400" dirty="0" smtClean="0"/>
              <a:t>better</a:t>
            </a:r>
          </a:p>
          <a:p>
            <a:pPr>
              <a:buFont typeface="Wingdings" pitchFamily="2" charset="2"/>
              <a:buChar char="Ø"/>
            </a:pPr>
            <a:r>
              <a:rPr lang="en-US" sz="1400" b="1" dirty="0" smtClean="0"/>
              <a:t>HD Space</a:t>
            </a:r>
            <a:r>
              <a:rPr lang="en-US" sz="1400" dirty="0" smtClean="0"/>
              <a:t>: 12GB available</a:t>
            </a:r>
          </a:p>
        </p:txBody>
      </p:sp>
    </p:spTree>
    <p:extLst>
      <p:ext uri="{BB962C8B-B14F-4D97-AF65-F5344CB8AC3E}">
        <p14:creationId xmlns:p14="http://schemas.microsoft.com/office/powerpoint/2010/main" val="417776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indent="0">
              <a:buNone/>
            </a:pPr>
            <a:r>
              <a:rPr lang="en-US" dirty="0" smtClean="0"/>
              <a:t>Does not quite live up to it’s predecessors right now, but it is continually being updated and improved.  Definitely worth a buy if you enjoy Action RPGs or were a fan of the previous titles.</a:t>
            </a:r>
            <a:endParaRPr lang="en-US" dirty="0"/>
          </a:p>
        </p:txBody>
      </p:sp>
    </p:spTree>
    <p:extLst>
      <p:ext uri="{BB962C8B-B14F-4D97-AF65-F5344CB8AC3E}">
        <p14:creationId xmlns:p14="http://schemas.microsoft.com/office/powerpoint/2010/main" val="415071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a:t>
            </a:r>
            <a:endParaRPr lang="en-US" dirty="0"/>
          </a:p>
        </p:txBody>
      </p:sp>
      <p:sp>
        <p:nvSpPr>
          <p:cNvPr id="3" name="Content Placeholder 2"/>
          <p:cNvSpPr>
            <a:spLocks noGrp="1"/>
          </p:cNvSpPr>
          <p:nvPr>
            <p:ph idx="1"/>
          </p:nvPr>
        </p:nvSpPr>
        <p:spPr/>
        <p:txBody>
          <a:bodyPr/>
          <a:lstStyle/>
          <a:p>
            <a:pPr indent="0">
              <a:buNone/>
            </a:pPr>
            <a:r>
              <a:rPr lang="en-US" dirty="0"/>
              <a:t>“Diablo III is an action role-playing game that takes place throughout the dark fantasy world of Sanctuary.  You play a hero who engages in fast-paced combat that tests your reflexes and rewards tactical decisions. As you slay hordes of monsters and challenging bosses, you grow in experience and ability, learning new skills and acquiring items of incredible power.” – Diablo3.com</a:t>
            </a:r>
          </a:p>
        </p:txBody>
      </p:sp>
    </p:spTree>
    <p:extLst>
      <p:ext uri="{BB962C8B-B14F-4D97-AF65-F5344CB8AC3E}">
        <p14:creationId xmlns:p14="http://schemas.microsoft.com/office/powerpoint/2010/main" val="3221625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Summary cont.</a:t>
            </a:r>
            <a:endParaRPr lang="en-US" dirty="0"/>
          </a:p>
        </p:txBody>
      </p:sp>
      <p:sp>
        <p:nvSpPr>
          <p:cNvPr id="3" name="Content Placeholder 2"/>
          <p:cNvSpPr>
            <a:spLocks noGrp="1"/>
          </p:cNvSpPr>
          <p:nvPr>
            <p:ph idx="1"/>
          </p:nvPr>
        </p:nvSpPr>
        <p:spPr>
          <a:xfrm>
            <a:off x="1371600" y="2438400"/>
            <a:ext cx="6629400" cy="3429000"/>
          </a:xfrm>
        </p:spPr>
        <p:txBody>
          <a:bodyPr>
            <a:normAutofit fontScale="70000" lnSpcReduction="20000"/>
          </a:bodyPr>
          <a:lstStyle/>
          <a:p>
            <a:pPr indent="0">
              <a:buNone/>
            </a:pPr>
            <a:r>
              <a:rPr lang="en-US" sz="2200" dirty="0" smtClean="0"/>
              <a:t>You play as a hero class with unique abilities. </a:t>
            </a:r>
            <a:r>
              <a:rPr lang="en-US" sz="2200" dirty="0"/>
              <a:t>You level up </a:t>
            </a:r>
            <a:r>
              <a:rPr lang="en-US" sz="2200" dirty="0" smtClean="0"/>
              <a:t>(1-60) from </a:t>
            </a:r>
            <a:r>
              <a:rPr lang="en-US" sz="2200" dirty="0"/>
              <a:t>experience gained </a:t>
            </a:r>
            <a:r>
              <a:rPr lang="en-US" sz="2200" dirty="0" smtClean="0"/>
              <a:t>by </a:t>
            </a:r>
            <a:r>
              <a:rPr lang="en-US" sz="2200" dirty="0"/>
              <a:t>killing monsters and completing </a:t>
            </a:r>
            <a:r>
              <a:rPr lang="en-US" sz="2200" dirty="0" smtClean="0"/>
              <a:t>quests.  Leveling </a:t>
            </a:r>
            <a:r>
              <a:rPr lang="en-US" sz="2200" dirty="0"/>
              <a:t>up  grants you new abilities and power</a:t>
            </a:r>
            <a:r>
              <a:rPr lang="en-US" sz="2200" dirty="0" smtClean="0"/>
              <a:t>.  Much of your power is derived from items you equip to your hero.</a:t>
            </a:r>
            <a:endParaRPr lang="en-US" sz="2200" dirty="0"/>
          </a:p>
          <a:p>
            <a:pPr indent="0">
              <a:buNone/>
            </a:pPr>
            <a:r>
              <a:rPr lang="en-US" sz="2200" dirty="0" smtClean="0"/>
              <a:t>There are four difficulties to complete: Normal, Nightmare, Hell, and Inferno.  Difficulties are unlocked in sequential order.  You level from 1-30 in normal, 30-50 in Nightmare, and 50-60 in Hell.  Inferno is a difficulty for level 60 characters only. </a:t>
            </a:r>
          </a:p>
          <a:p>
            <a:pPr indent="0">
              <a:buNone/>
            </a:pPr>
            <a:r>
              <a:rPr lang="en-US" sz="2200" dirty="0" smtClean="0"/>
              <a:t>They recently added a system called Paragon Levels - unlocked at level 60 - which are a new set of levels 1-100 that give bonuses to your character and you gain them through killing monsters.</a:t>
            </a:r>
          </a:p>
        </p:txBody>
      </p:sp>
    </p:spTree>
    <p:extLst>
      <p:ext uri="{BB962C8B-B14F-4D97-AF65-F5344CB8AC3E}">
        <p14:creationId xmlns:p14="http://schemas.microsoft.com/office/powerpoint/2010/main" val="198257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Storyline</a:t>
            </a:r>
            <a:endParaRPr lang="en-US" dirty="0"/>
          </a:p>
        </p:txBody>
      </p:sp>
      <p:sp>
        <p:nvSpPr>
          <p:cNvPr id="3" name="Content Placeholder 2"/>
          <p:cNvSpPr>
            <a:spLocks noGrp="1"/>
          </p:cNvSpPr>
          <p:nvPr>
            <p:ph idx="1"/>
          </p:nvPr>
        </p:nvSpPr>
        <p:spPr/>
        <p:txBody>
          <a:bodyPr/>
          <a:lstStyle/>
          <a:p>
            <a:pPr indent="0">
              <a:buNone/>
            </a:pPr>
            <a:r>
              <a:rPr lang="en-US" dirty="0" smtClean="0"/>
              <a:t>A meteor has fallen on the city of </a:t>
            </a:r>
            <a:r>
              <a:rPr lang="en-US" dirty="0" err="1" smtClean="0"/>
              <a:t>Tristram</a:t>
            </a:r>
            <a:r>
              <a:rPr lang="en-US" dirty="0"/>
              <a:t> </a:t>
            </a:r>
            <a:r>
              <a:rPr lang="en-US" dirty="0" smtClean="0"/>
              <a:t>and your hero travels to the city to investigate.  Upon arrival you discover that the meteor has awoken demons and that you must save the town.  Once you accomplish your task you set out into the world of Sanctuary to eradicate the </a:t>
            </a:r>
            <a:r>
              <a:rPr lang="en-US" dirty="0"/>
              <a:t>Prime Evils </a:t>
            </a:r>
            <a:r>
              <a:rPr lang="en-US" dirty="0" smtClean="0"/>
              <a:t>— the Lords of Hell who command the demons.</a:t>
            </a:r>
            <a:endParaRPr lang="en-US" dirty="0"/>
          </a:p>
        </p:txBody>
      </p:sp>
    </p:spTree>
    <p:extLst>
      <p:ext uri="{BB962C8B-B14F-4D97-AF65-F5344CB8AC3E}">
        <p14:creationId xmlns:p14="http://schemas.microsoft.com/office/powerpoint/2010/main" val="77203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 Classes</a:t>
            </a:r>
            <a:endParaRPr lang="en-US" dirty="0"/>
          </a:p>
        </p:txBody>
      </p:sp>
      <p:sp>
        <p:nvSpPr>
          <p:cNvPr id="3" name="Content Placeholder 2"/>
          <p:cNvSpPr>
            <a:spLocks noGrp="1"/>
          </p:cNvSpPr>
          <p:nvPr>
            <p:ph idx="1"/>
          </p:nvPr>
        </p:nvSpPr>
        <p:spPr>
          <a:xfrm>
            <a:off x="1371599" y="2438401"/>
            <a:ext cx="6467475" cy="1219199"/>
          </a:xfrm>
        </p:spPr>
        <p:txBody>
          <a:bodyPr>
            <a:normAutofit fontScale="92500" lnSpcReduction="10000"/>
          </a:bodyPr>
          <a:lstStyle/>
          <a:p>
            <a:pPr indent="0">
              <a:buNone/>
            </a:pPr>
            <a:r>
              <a:rPr lang="en-US" dirty="0" smtClean="0"/>
              <a:t>Your hero class determines your skills, abilities, and item choice.  There are 5 classes to choose from: </a:t>
            </a:r>
            <a:r>
              <a:rPr lang="en-US" b="1" dirty="0" smtClean="0"/>
              <a:t>Barbarian</a:t>
            </a:r>
            <a:r>
              <a:rPr lang="en-US" dirty="0" smtClean="0"/>
              <a:t>, </a:t>
            </a:r>
            <a:r>
              <a:rPr lang="en-US" b="1" dirty="0" smtClean="0"/>
              <a:t>Demon Hunter</a:t>
            </a:r>
            <a:r>
              <a:rPr lang="en-US" dirty="0" smtClean="0"/>
              <a:t>, </a:t>
            </a:r>
            <a:r>
              <a:rPr lang="en-US" b="1" dirty="0" smtClean="0"/>
              <a:t>Monk</a:t>
            </a:r>
            <a:r>
              <a:rPr lang="en-US" dirty="0" smtClean="0"/>
              <a:t>, </a:t>
            </a:r>
            <a:r>
              <a:rPr lang="en-US" b="1" dirty="0" smtClean="0"/>
              <a:t>Witch Doctor</a:t>
            </a:r>
            <a:r>
              <a:rPr lang="en-US" dirty="0" smtClean="0"/>
              <a:t>, and </a:t>
            </a:r>
            <a:r>
              <a:rPr lang="en-US" b="1" dirty="0" smtClean="0"/>
              <a:t>Wizard</a:t>
            </a:r>
            <a:r>
              <a:rPr lang="en-US" dirty="0" smtClean="0"/>
              <a:t>.  All classes can be either male or female.</a:t>
            </a:r>
            <a:endParaRPr lang="en-US" dirty="0"/>
          </a:p>
        </p:txBody>
      </p:sp>
      <p:pic>
        <p:nvPicPr>
          <p:cNvPr id="3074" name="Picture 2" descr="http://slappersonly.com/wordpress/wp-content/uploads/2012/05/d3class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42909"/>
            <a:ext cx="6315075" cy="247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0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65450" y="1071880"/>
            <a:ext cx="3124200" cy="599440"/>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Barbarian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54200"/>
            <a:ext cx="2324100" cy="32099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527550" y="1854200"/>
            <a:ext cx="3549650" cy="2308324"/>
          </a:xfrm>
          <a:prstGeom prst="rect">
            <a:avLst/>
          </a:prstGeom>
          <a:noFill/>
        </p:spPr>
        <p:txBody>
          <a:bodyPr wrap="square" rtlCol="0">
            <a:spAutoFit/>
          </a:bodyPr>
          <a:lstStyle/>
          <a:p>
            <a:r>
              <a:rPr lang="en-US" dirty="0" smtClean="0"/>
              <a:t>The </a:t>
            </a:r>
            <a:r>
              <a:rPr lang="en-US" b="1" dirty="0" smtClean="0"/>
              <a:t>Barbarian </a:t>
            </a:r>
            <a:r>
              <a:rPr lang="en-US" dirty="0" smtClean="0"/>
              <a:t>is a heavily armored melee class that hails from Mount </a:t>
            </a:r>
            <a:r>
              <a:rPr lang="en-US" dirty="0" err="1" smtClean="0"/>
              <a:t>Arreat</a:t>
            </a:r>
            <a:r>
              <a:rPr lang="en-US" dirty="0" smtClean="0"/>
              <a:t>.  Fights with melee weapons and builds up Fury while in battle which is used to preform powerful attacks.</a:t>
            </a:r>
          </a:p>
          <a:p>
            <a:r>
              <a:rPr lang="en-US" dirty="0" smtClean="0"/>
              <a:t>*</a:t>
            </a:r>
            <a:r>
              <a:rPr lang="en-US" sz="1400" dirty="0" smtClean="0"/>
              <a:t>This is the class I play.</a:t>
            </a:r>
          </a:p>
          <a:p>
            <a:pPr marL="285750" indent="-285750">
              <a:buFont typeface="Arial" pitchFamily="34" charset="0"/>
              <a:buChar char="•"/>
            </a:pPr>
            <a:endParaRPr lang="en-US" dirty="0"/>
          </a:p>
        </p:txBody>
      </p:sp>
    </p:spTree>
    <p:extLst>
      <p:ext uri="{BB962C8B-B14F-4D97-AF65-F5344CB8AC3E}">
        <p14:creationId xmlns:p14="http://schemas.microsoft.com/office/powerpoint/2010/main" val="177625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800" y="1071880"/>
            <a:ext cx="6400800" cy="599440"/>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Demon hunter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54200"/>
            <a:ext cx="2324100" cy="32099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495800" y="1854200"/>
            <a:ext cx="3505200" cy="2308324"/>
          </a:xfrm>
          <a:prstGeom prst="rect">
            <a:avLst/>
          </a:prstGeom>
          <a:noFill/>
        </p:spPr>
        <p:txBody>
          <a:bodyPr wrap="square" rtlCol="0">
            <a:spAutoFit/>
          </a:bodyPr>
          <a:lstStyle/>
          <a:p>
            <a:r>
              <a:rPr lang="en-US" dirty="0" smtClean="0"/>
              <a:t>The </a:t>
            </a:r>
            <a:r>
              <a:rPr lang="en-US" b="1" dirty="0" smtClean="0"/>
              <a:t>Demon Hunter</a:t>
            </a:r>
            <a:r>
              <a:rPr lang="en-US" dirty="0" smtClean="0"/>
              <a:t> is a ranged class  that uses bows, crossbows and relies upon evasion and the careful placement of traps for survival.  She uses Hatred for her offensive abilities - which regenerates quickly, and uses Discipline for her defensive abilities</a:t>
            </a:r>
          </a:p>
          <a:p>
            <a:r>
              <a:rPr lang="en-US" dirty="0" smtClean="0"/>
              <a:t> - which regenerates slowly.</a:t>
            </a:r>
            <a:endParaRPr lang="en-US" dirty="0"/>
          </a:p>
        </p:txBody>
      </p:sp>
    </p:spTree>
    <p:extLst>
      <p:ext uri="{BB962C8B-B14F-4D97-AF65-F5344CB8AC3E}">
        <p14:creationId xmlns:p14="http://schemas.microsoft.com/office/powerpoint/2010/main" val="139025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65450" y="1071880"/>
            <a:ext cx="3124200" cy="599440"/>
          </a:xfrm>
          <a:prstGeom prst="rect">
            <a:avLst/>
          </a:prstGeom>
        </p:spPr>
        <p:txBody>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Monk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54200"/>
            <a:ext cx="2324100" cy="32099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419600" y="1671320"/>
            <a:ext cx="3657600" cy="1754326"/>
          </a:xfrm>
          <a:prstGeom prst="rect">
            <a:avLst/>
          </a:prstGeom>
          <a:noFill/>
        </p:spPr>
        <p:txBody>
          <a:bodyPr wrap="square" rtlCol="0">
            <a:spAutoFit/>
          </a:bodyPr>
          <a:lstStyle/>
          <a:p>
            <a:r>
              <a:rPr lang="en-US" dirty="0"/>
              <a:t>The </a:t>
            </a:r>
            <a:r>
              <a:rPr lang="en-US" b="1" dirty="0" smtClean="0"/>
              <a:t>Monk</a:t>
            </a:r>
            <a:r>
              <a:rPr lang="en-US" dirty="0" smtClean="0"/>
              <a:t> is </a:t>
            </a:r>
            <a:r>
              <a:rPr lang="en-US" dirty="0"/>
              <a:t>a holy </a:t>
            </a:r>
            <a:r>
              <a:rPr lang="en-US" dirty="0" smtClean="0"/>
              <a:t>warrior whose who relies upon quick melee strikes and uses fist weapons or daggers to deal damage.  Generates Spirit through combat - </a:t>
            </a:r>
            <a:r>
              <a:rPr lang="en-US" dirty="0"/>
              <a:t>an inner strength that fuels </a:t>
            </a:r>
            <a:r>
              <a:rPr lang="en-US" dirty="0" smtClean="0"/>
              <a:t>the his skills </a:t>
            </a:r>
            <a:r>
              <a:rPr lang="en-US" dirty="0"/>
              <a:t>and </a:t>
            </a:r>
            <a:r>
              <a:rPr lang="en-US" dirty="0" smtClean="0"/>
              <a:t>mobility.</a:t>
            </a:r>
            <a:endParaRPr lang="en-US" dirty="0"/>
          </a:p>
        </p:txBody>
      </p:sp>
    </p:spTree>
    <p:extLst>
      <p:ext uri="{BB962C8B-B14F-4D97-AF65-F5344CB8AC3E}">
        <p14:creationId xmlns:p14="http://schemas.microsoft.com/office/powerpoint/2010/main" val="1201272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191</TotalTime>
  <Words>696</Words>
  <Application>Microsoft Office PowerPoint</Application>
  <PresentationFormat>On-screen Show (4:3)</PresentationFormat>
  <Paragraphs>70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Couture</vt:lpstr>
      <vt:lpstr>PowerPoint Presentation</vt:lpstr>
      <vt:lpstr>PowerPoint Presentation</vt:lpstr>
      <vt:lpstr>Game Summary</vt:lpstr>
      <vt:lpstr>Game Summary cont.</vt:lpstr>
      <vt:lpstr>Storyline</vt:lpstr>
      <vt:lpstr>Hero Classes</vt:lpstr>
      <vt:lpstr>PowerPoint Presentation</vt:lpstr>
      <vt:lpstr>PowerPoint Presentation</vt:lpstr>
      <vt:lpstr>PowerPoint Presentation</vt:lpstr>
      <vt:lpstr>PowerPoint Presentation</vt:lpstr>
      <vt:lpstr>PowerPoint Presentation</vt:lpstr>
      <vt:lpstr>Skills</vt:lpstr>
      <vt:lpstr>Items</vt:lpstr>
      <vt:lpstr>User interface</vt:lpstr>
      <vt:lpstr>Gameplay</vt:lpstr>
      <vt:lpstr>Gameplay</vt:lpstr>
      <vt:lpstr>Review: Pros/Cons</vt:lpstr>
      <vt:lpstr>Previous Titles</vt:lpstr>
      <vt:lpstr>Rating</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73</cp:revision>
  <dcterms:created xsi:type="dcterms:W3CDTF">2012-09-19T17:47:59Z</dcterms:created>
  <dcterms:modified xsi:type="dcterms:W3CDTF">2012-09-29T16:14:21Z</dcterms:modified>
</cp:coreProperties>
</file>