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92A2-FE33-43CD-B25C-9951464A745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6E6A-859F-42CB-AFA0-443C2AA84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92A2-FE33-43CD-B25C-9951464A745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6E6A-859F-42CB-AFA0-443C2AA84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92A2-FE33-43CD-B25C-9951464A745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6E6A-859F-42CB-AFA0-443C2AA84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92A2-FE33-43CD-B25C-9951464A745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6E6A-859F-42CB-AFA0-443C2AA84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92A2-FE33-43CD-B25C-9951464A745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6E6A-859F-42CB-AFA0-443C2AA84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92A2-FE33-43CD-B25C-9951464A745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6E6A-859F-42CB-AFA0-443C2AA84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92A2-FE33-43CD-B25C-9951464A745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6E6A-859F-42CB-AFA0-443C2AA84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92A2-FE33-43CD-B25C-9951464A745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6E6A-859F-42CB-AFA0-443C2AA84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92A2-FE33-43CD-B25C-9951464A745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6E6A-859F-42CB-AFA0-443C2AA84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92A2-FE33-43CD-B25C-9951464A745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6E6A-859F-42CB-AFA0-443C2AA84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92A2-FE33-43CD-B25C-9951464A745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6E6A-859F-42CB-AFA0-443C2AA84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E92A2-FE33-43CD-B25C-9951464A745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6E6A-859F-42CB-AFA0-443C2AA84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648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Pokémon Soul Silver Review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Genre: Role-Playing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Tyler Odom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Artwork of a silver, square box that depicts the side-view of a white and blue colored aquatic creature. The bottom portion reads &quot;Pokémon SoulSilver Version&quot;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81000"/>
            <a:ext cx="4648200" cy="42487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Gameplay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Open World </a:t>
            </a:r>
          </a:p>
          <a:p>
            <a:pPr lvl="1"/>
            <a:r>
              <a:rPr lang="en-US" dirty="0" smtClean="0"/>
              <a:t>Lots of Puzzles </a:t>
            </a:r>
          </a:p>
          <a:p>
            <a:r>
              <a:rPr lang="en-US" dirty="0" smtClean="0"/>
              <a:t>Storyline follows a general path throughout the game, exception in some areas</a:t>
            </a:r>
          </a:p>
          <a:p>
            <a:r>
              <a:rPr lang="en-US" dirty="0" smtClean="0"/>
              <a:t>Experience System</a:t>
            </a:r>
          </a:p>
          <a:p>
            <a:pPr lvl="1"/>
            <a:r>
              <a:rPr lang="en-US" dirty="0" smtClean="0"/>
              <a:t>Winning Battles increases experience towards Pokémon that were part of the battle</a:t>
            </a:r>
          </a:p>
          <a:p>
            <a:pPr lvl="1"/>
            <a:r>
              <a:rPr lang="en-US" dirty="0" smtClean="0"/>
              <a:t>Pokémon has 4 slots for moves that are chosen by the trainer</a:t>
            </a:r>
          </a:p>
          <a:p>
            <a:pPr lvl="2"/>
            <a:r>
              <a:rPr lang="en-US" dirty="0" smtClean="0"/>
              <a:t>Moves availability by leveling, breeding, direct training</a:t>
            </a:r>
          </a:p>
          <a:p>
            <a:r>
              <a:rPr lang="en-US" dirty="0" smtClean="0"/>
              <a:t>Health Bar Management of the </a:t>
            </a:r>
            <a:r>
              <a:rPr lang="en-US" dirty="0" err="1" smtClean="0"/>
              <a:t>Pokemon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r>
              <a:rPr lang="en-US" dirty="0" smtClean="0"/>
              <a:t>Digital Sprites / Cartoon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Pokémon </a:t>
            </a:r>
            <a:r>
              <a:rPr lang="en-US" smtClean="0"/>
              <a:t>is </a:t>
            </a:r>
            <a:r>
              <a:rPr lang="en-US" smtClean="0"/>
              <a:t>different / 493!</a:t>
            </a:r>
            <a:endParaRPr lang="en-US" dirty="0"/>
          </a:p>
        </p:txBody>
      </p:sp>
      <p:pic>
        <p:nvPicPr>
          <p:cNvPr id="4" name="Picture 3" descr="artwo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752600"/>
            <a:ext cx="5486400" cy="413068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and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Music is constant throughout game. </a:t>
            </a:r>
          </a:p>
          <a:p>
            <a:pPr lvl="1"/>
            <a:r>
              <a:rPr lang="en-US" dirty="0" smtClean="0"/>
              <a:t>Every town has their unique music.</a:t>
            </a:r>
          </a:p>
          <a:p>
            <a:pPr lvl="1"/>
            <a:r>
              <a:rPr lang="en-US" dirty="0" smtClean="0"/>
              <a:t>Battles have music based on Importance of battle</a:t>
            </a:r>
          </a:p>
          <a:p>
            <a:r>
              <a:rPr lang="en-US" dirty="0" smtClean="0"/>
              <a:t>Each Pokémon has their unique call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 </a:t>
            </a:r>
            <a:r>
              <a:rPr lang="en-US" dirty="0" smtClean="0"/>
              <a:t>Pokewalker, </a:t>
            </a:r>
            <a:r>
              <a:rPr lang="en-US" dirty="0"/>
              <a:t>a </a:t>
            </a:r>
            <a:r>
              <a:rPr lang="en-US" dirty="0" smtClean="0"/>
              <a:t>pedometer</a:t>
            </a:r>
            <a:r>
              <a:rPr lang="en-US" dirty="0"/>
              <a:t> </a:t>
            </a:r>
            <a:r>
              <a:rPr lang="en-US" dirty="0" smtClean="0"/>
              <a:t>that</a:t>
            </a:r>
          </a:p>
          <a:p>
            <a:pPr>
              <a:buNone/>
            </a:pPr>
            <a:r>
              <a:rPr lang="en-US" dirty="0" smtClean="0"/>
              <a:t>resembles </a:t>
            </a:r>
            <a:r>
              <a:rPr lang="en-US" dirty="0"/>
              <a:t>a </a:t>
            </a:r>
            <a:r>
              <a:rPr lang="en-US" dirty="0" smtClean="0"/>
              <a:t>Poke Ball.</a:t>
            </a:r>
          </a:p>
          <a:p>
            <a:pPr lvl="1"/>
            <a:r>
              <a:rPr lang="en-US" dirty="0" smtClean="0"/>
              <a:t>Level up a </a:t>
            </a:r>
            <a:r>
              <a:rPr lang="en-US" dirty="0" err="1" smtClean="0"/>
              <a:t>pokemon</a:t>
            </a:r>
            <a:r>
              <a:rPr lang="en-US" dirty="0" smtClean="0"/>
              <a:t> by walking</a:t>
            </a:r>
          </a:p>
          <a:p>
            <a:pPr lvl="1"/>
            <a:r>
              <a:rPr lang="en-US" dirty="0" smtClean="0"/>
              <a:t>Access “Routes” that can catch certain </a:t>
            </a:r>
            <a:r>
              <a:rPr lang="en-US" dirty="0" err="1" smtClean="0"/>
              <a:t>pokemon</a:t>
            </a:r>
            <a:endParaRPr lang="en-US" dirty="0" smtClean="0"/>
          </a:p>
          <a:p>
            <a:pPr lvl="1"/>
            <a:r>
              <a:rPr lang="en-US" dirty="0" smtClean="0"/>
              <a:t>Able to catch Rare </a:t>
            </a:r>
            <a:r>
              <a:rPr lang="en-US" dirty="0" err="1" smtClean="0"/>
              <a:t>Pokemon</a:t>
            </a:r>
            <a:endParaRPr lang="en-US" dirty="0"/>
          </a:p>
          <a:p>
            <a:r>
              <a:rPr lang="en-US" dirty="0" err="1" smtClean="0"/>
              <a:t>Pokemon</a:t>
            </a:r>
            <a:r>
              <a:rPr lang="en-US" dirty="0" smtClean="0"/>
              <a:t> follows you in game</a:t>
            </a:r>
          </a:p>
          <a:p>
            <a:pPr lvl="1"/>
            <a:r>
              <a:rPr lang="en-US" dirty="0" smtClean="0"/>
              <a:t>All other games, all </a:t>
            </a:r>
            <a:r>
              <a:rPr lang="en-US" dirty="0" err="1" smtClean="0"/>
              <a:t>pokemon</a:t>
            </a:r>
            <a:r>
              <a:rPr lang="en-US" dirty="0" smtClean="0"/>
              <a:t> stayed in their poke ball.</a:t>
            </a:r>
          </a:p>
          <a:p>
            <a:pPr lvl="2"/>
            <a:r>
              <a:rPr lang="en-US" dirty="0" smtClean="0"/>
              <a:t>Exception of </a:t>
            </a:r>
            <a:r>
              <a:rPr lang="en-US" dirty="0" err="1" smtClean="0"/>
              <a:t>Yellow:Pikachu</a:t>
            </a:r>
            <a:r>
              <a:rPr lang="en-US" dirty="0" smtClean="0"/>
              <a:t> was only one able to follow</a:t>
            </a:r>
            <a:endParaRPr lang="en-US" dirty="0"/>
          </a:p>
        </p:txBody>
      </p:sp>
      <p:pic>
        <p:nvPicPr>
          <p:cNvPr id="4" name="Picture 3" descr="pokewalk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1295400"/>
            <a:ext cx="1809750" cy="1809750"/>
          </a:xfrm>
          <a:prstGeom prst="rect">
            <a:avLst/>
          </a:prstGeom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581400"/>
            <a:ext cx="148705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Instructions on Controls</a:t>
            </a:r>
          </a:p>
          <a:p>
            <a:r>
              <a:rPr lang="en-US" dirty="0" smtClean="0"/>
              <a:t>How to select</a:t>
            </a:r>
          </a:p>
          <a:p>
            <a:r>
              <a:rPr lang="en-US" dirty="0" smtClean="0"/>
              <a:t>Instructions on Pokewalker</a:t>
            </a:r>
          </a:p>
          <a:p>
            <a:pPr lvl="1"/>
            <a:r>
              <a:rPr lang="en-US" dirty="0" smtClean="0"/>
              <a:t>How to connect</a:t>
            </a:r>
          </a:p>
          <a:p>
            <a:pPr lvl="1"/>
            <a:r>
              <a:rPr lang="en-US" dirty="0" smtClean="0"/>
              <a:t>How to use</a:t>
            </a:r>
          </a:p>
          <a:p>
            <a:pPr lvl="1"/>
            <a:r>
              <a:rPr lang="en-US" dirty="0" smtClean="0"/>
              <a:t>Troubleshooting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“After </a:t>
            </a:r>
            <a:r>
              <a:rPr lang="en-US" dirty="0"/>
              <a:t>receiving the </a:t>
            </a:r>
            <a:r>
              <a:rPr lang="en-US" dirty="0" smtClean="0"/>
              <a:t>Rising Badge</a:t>
            </a:r>
            <a:r>
              <a:rPr lang="en-US" dirty="0"/>
              <a:t> from Clair in </a:t>
            </a:r>
            <a:r>
              <a:rPr lang="en-US" dirty="0" smtClean="0"/>
              <a:t>Dragon’s Den, </a:t>
            </a:r>
            <a:r>
              <a:rPr lang="en-US" dirty="0"/>
              <a:t>players do not receive </a:t>
            </a:r>
            <a:r>
              <a:rPr lang="en-US" dirty="0" smtClean="0"/>
              <a:t>TM59 from</a:t>
            </a:r>
            <a:r>
              <a:rPr lang="en-US" dirty="0"/>
              <a:t> </a:t>
            </a:r>
            <a:r>
              <a:rPr lang="en-US" dirty="0" smtClean="0"/>
              <a:t>Clair</a:t>
            </a:r>
            <a:r>
              <a:rPr lang="en-US" dirty="0"/>
              <a:t> on their way out as they normally would, if they use </a:t>
            </a:r>
            <a:r>
              <a:rPr lang="en-US" dirty="0" smtClean="0"/>
              <a:t>Dig</a:t>
            </a:r>
            <a:r>
              <a:rPr lang="en-US" dirty="0"/>
              <a:t> Teleport or an Escape Rope to leave</a:t>
            </a:r>
            <a:r>
              <a:rPr lang="en-US" dirty="0" smtClean="0"/>
              <a:t>. “</a:t>
            </a:r>
          </a:p>
          <a:p>
            <a:pPr lvl="1">
              <a:buNone/>
            </a:pPr>
            <a:r>
              <a:rPr lang="en-US" dirty="0" smtClean="0"/>
              <a:t>		-</a:t>
            </a:r>
            <a:r>
              <a:rPr lang="en-US" dirty="0" err="1" smtClean="0"/>
              <a:t>bulbapedia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</a:t>
            </a:r>
          </a:p>
          <a:p>
            <a:pPr lvl="1"/>
            <a:r>
              <a:rPr lang="en-US" dirty="0" smtClean="0"/>
              <a:t>Music/Sound was best between previous games</a:t>
            </a:r>
          </a:p>
          <a:p>
            <a:pPr lvl="1"/>
            <a:r>
              <a:rPr lang="en-US" dirty="0" smtClean="0"/>
              <a:t>Replay-ability</a:t>
            </a:r>
          </a:p>
          <a:p>
            <a:pPr lvl="2"/>
            <a:r>
              <a:rPr lang="en-US" dirty="0" smtClean="0"/>
              <a:t>Most out of previous games</a:t>
            </a:r>
          </a:p>
          <a:p>
            <a:pPr lvl="1"/>
            <a:r>
              <a:rPr lang="en-US" dirty="0" smtClean="0"/>
              <a:t>Kept true to the original</a:t>
            </a:r>
          </a:p>
          <a:p>
            <a:pPr lvl="1"/>
            <a:r>
              <a:rPr lang="en-US" dirty="0" smtClean="0"/>
              <a:t>Best graphics compared to previous games</a:t>
            </a:r>
          </a:p>
          <a:p>
            <a:pPr lvl="1"/>
            <a:r>
              <a:rPr lang="en-US" dirty="0" smtClean="0"/>
              <a:t>Able to transfer from past games to keep favorite Pokémon continue with you.</a:t>
            </a:r>
          </a:p>
          <a:p>
            <a:pPr lvl="1"/>
            <a:r>
              <a:rPr lang="en-US" dirty="0" smtClean="0"/>
              <a:t>Longest Story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BAD</a:t>
            </a:r>
          </a:p>
          <a:p>
            <a:pPr lvl="1"/>
            <a:r>
              <a:rPr lang="en-US" dirty="0" smtClean="0"/>
              <a:t>Still hard to level to 100</a:t>
            </a:r>
          </a:p>
          <a:p>
            <a:pPr lvl="2"/>
            <a:r>
              <a:rPr lang="en-US" dirty="0" smtClean="0"/>
              <a:t>Every Pokémon game so not bad</a:t>
            </a:r>
          </a:p>
          <a:p>
            <a:pPr lvl="1"/>
            <a:r>
              <a:rPr lang="en-US" dirty="0" smtClean="0"/>
              <a:t>If no access to internet/other players, you will miss out on catching </a:t>
            </a:r>
            <a:r>
              <a:rPr lang="en-US" dirty="0" err="1" smtClean="0"/>
              <a:t>Pokemon</a:t>
            </a:r>
            <a:r>
              <a:rPr lang="en-US" dirty="0" smtClean="0"/>
              <a:t>/access to events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Soul Silver is a remake of the original for the </a:t>
            </a:r>
            <a:r>
              <a:rPr lang="en-US" dirty="0" err="1" smtClean="0"/>
              <a:t>Gameboy</a:t>
            </a:r>
            <a:r>
              <a:rPr lang="en-US" dirty="0" smtClean="0"/>
              <a:t> Color</a:t>
            </a:r>
          </a:p>
          <a:p>
            <a:endParaRPr lang="en-US" dirty="0"/>
          </a:p>
          <a:p>
            <a:r>
              <a:rPr lang="en-US" dirty="0" smtClean="0"/>
              <a:t>Updates on Battle style, Abilities, and more from the previous games</a:t>
            </a:r>
          </a:p>
          <a:p>
            <a:endParaRPr lang="en-US" dirty="0"/>
          </a:p>
          <a:p>
            <a:r>
              <a:rPr lang="en-US" dirty="0" smtClean="0"/>
              <a:t>Has both Johto and Kanto regions</a:t>
            </a:r>
            <a:r>
              <a:rPr lang="en-US" smtClean="0"/>
              <a:t>. 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or Worse?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Soul Silver is a major improvement from the previous games.</a:t>
            </a:r>
          </a:p>
          <a:p>
            <a:pPr lvl="1"/>
            <a:r>
              <a:rPr lang="en-US" dirty="0" smtClean="0"/>
              <a:t>Has lots more to offer</a:t>
            </a:r>
          </a:p>
          <a:p>
            <a:pPr lvl="1"/>
            <a:r>
              <a:rPr lang="en-US" dirty="0" smtClean="0"/>
              <a:t>Leveling is not as annoying</a:t>
            </a:r>
          </a:p>
          <a:p>
            <a:pPr lvl="1"/>
            <a:r>
              <a:rPr lang="en-US" dirty="0" smtClean="0"/>
              <a:t>More Replay value then past versions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Developed by :</a:t>
            </a:r>
          </a:p>
          <a:p>
            <a:endParaRPr lang="en-US" dirty="0"/>
          </a:p>
          <a:p>
            <a:r>
              <a:rPr lang="en-US" dirty="0" smtClean="0"/>
              <a:t>Publishers: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Director(s) :  Shigeki Morimoto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" name="Picture 3" descr="Game_Freak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457200"/>
            <a:ext cx="1895740" cy="1295581"/>
          </a:xfrm>
          <a:prstGeom prst="rect">
            <a:avLst/>
          </a:prstGeom>
        </p:spPr>
      </p:pic>
      <p:pic>
        <p:nvPicPr>
          <p:cNvPr id="5" name="Picture 4" descr="ninten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438400"/>
            <a:ext cx="3390900" cy="834269"/>
          </a:xfrm>
          <a:prstGeom prst="rect">
            <a:avLst/>
          </a:prstGeom>
        </p:spPr>
      </p:pic>
      <p:pic>
        <p:nvPicPr>
          <p:cNvPr id="6" name="Picture 5" descr="pokem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352800"/>
            <a:ext cx="5238750" cy="96202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Appropriate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799"/>
          </a:xfrm>
        </p:spPr>
        <p:txBody>
          <a:bodyPr/>
          <a:lstStyle/>
          <a:p>
            <a:r>
              <a:rPr lang="en-US" dirty="0" smtClean="0"/>
              <a:t>8+.</a:t>
            </a:r>
          </a:p>
          <a:p>
            <a:pPr lvl="1"/>
            <a:r>
              <a:rPr lang="en-US" dirty="0" smtClean="0"/>
              <a:t>Lots of young adults continue to play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 blood, cursing, or violent experiences.</a:t>
            </a:r>
          </a:p>
          <a:p>
            <a:pPr lvl="2"/>
            <a:r>
              <a:rPr lang="en-US" dirty="0" err="1" smtClean="0"/>
              <a:t>Pokemon</a:t>
            </a:r>
            <a:r>
              <a:rPr lang="en-US" dirty="0" smtClean="0"/>
              <a:t> ‘faint’, not killed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None I found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1910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latin typeface="+mj-lt"/>
                <a:ea typeface="+mj-ea"/>
                <a:cs typeface="+mj-cs"/>
              </a:rPr>
              <a:t>Design Mistakes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Strength/Weakness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Best Replay value compared to past versions</a:t>
            </a:r>
          </a:p>
          <a:p>
            <a:pPr lvl="1"/>
            <a:r>
              <a:rPr lang="en-US" dirty="0" smtClean="0"/>
              <a:t>Music is major improvement/enjoyable</a:t>
            </a:r>
          </a:p>
          <a:p>
            <a:pPr lvl="1"/>
            <a:r>
              <a:rPr lang="en-US" dirty="0" smtClean="0"/>
              <a:t>New additions with the Pokewalker</a:t>
            </a:r>
          </a:p>
          <a:p>
            <a:pPr lvl="1"/>
            <a:endParaRPr lang="en-US" dirty="0"/>
          </a:p>
          <a:p>
            <a:r>
              <a:rPr lang="en-US" dirty="0" smtClean="0"/>
              <a:t>Weaknesses</a:t>
            </a:r>
          </a:p>
          <a:p>
            <a:pPr lvl="1"/>
            <a:r>
              <a:rPr lang="en-US" dirty="0" smtClean="0"/>
              <a:t>Still annoying to level to 100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needs to be a faster way to level to 100.</a:t>
            </a:r>
          </a:p>
          <a:p>
            <a:r>
              <a:rPr lang="en-US" dirty="0" smtClean="0"/>
              <a:t>Pokewalker is easily lost in clothes, washed, and then won’t work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worth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game is a buy. If you like </a:t>
            </a:r>
            <a:r>
              <a:rPr lang="en-US" dirty="0" err="1" smtClean="0"/>
              <a:t>Pokemon</a:t>
            </a:r>
            <a:r>
              <a:rPr lang="en-US" dirty="0" smtClean="0"/>
              <a:t>, or want a new Role Playing game.</a:t>
            </a:r>
          </a:p>
          <a:p>
            <a:pPr lvl="8">
              <a:buNone/>
            </a:pPr>
            <a:endParaRPr lang="en-US" dirty="0"/>
          </a:p>
          <a:p>
            <a:pPr lvl="8">
              <a:buNone/>
            </a:pPr>
            <a:endParaRPr lang="en-US" dirty="0"/>
          </a:p>
        </p:txBody>
      </p:sp>
      <p:pic>
        <p:nvPicPr>
          <p:cNvPr id="10242" name="Picture 2" descr="File:HGSS JohtoKan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819400"/>
            <a:ext cx="7620000" cy="3343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Price : $39.99</a:t>
            </a:r>
          </a:p>
          <a:p>
            <a:endParaRPr lang="en-US" dirty="0"/>
          </a:p>
          <a:p>
            <a:r>
              <a:rPr lang="en-US" dirty="0" smtClean="0"/>
              <a:t>Requirements (one of the following):</a:t>
            </a:r>
          </a:p>
          <a:p>
            <a:pPr lvl="1"/>
            <a:r>
              <a:rPr lang="en-US" dirty="0" smtClean="0"/>
              <a:t>DS</a:t>
            </a:r>
          </a:p>
          <a:p>
            <a:pPr lvl="1"/>
            <a:r>
              <a:rPr lang="en-US" dirty="0" smtClean="0"/>
              <a:t>DS </a:t>
            </a:r>
            <a:r>
              <a:rPr lang="en-US" dirty="0" err="1" smtClean="0"/>
              <a:t>lite</a:t>
            </a:r>
            <a:endParaRPr lang="en-US" dirty="0" smtClean="0"/>
          </a:p>
          <a:p>
            <a:pPr lvl="1"/>
            <a:r>
              <a:rPr lang="en-US" dirty="0" err="1" smtClean="0"/>
              <a:t>DSi</a:t>
            </a:r>
            <a:endParaRPr lang="en-US" dirty="0" smtClean="0"/>
          </a:p>
          <a:p>
            <a:pPr lvl="1"/>
            <a:r>
              <a:rPr lang="en-US" dirty="0" smtClean="0"/>
              <a:t>DS XL</a:t>
            </a:r>
          </a:p>
          <a:p>
            <a:pPr lvl="1"/>
            <a:r>
              <a:rPr lang="en-US" dirty="0" smtClean="0"/>
              <a:t>3DS</a:t>
            </a:r>
          </a:p>
          <a:p>
            <a:pPr lvl="1"/>
            <a:r>
              <a:rPr lang="en-US" dirty="0" smtClean="0"/>
              <a:t>3DS XL</a:t>
            </a:r>
            <a:endParaRPr lang="en-US" dirty="0"/>
          </a:p>
        </p:txBody>
      </p:sp>
      <p:pic>
        <p:nvPicPr>
          <p:cNvPr id="5122" name="Picture 2" descr="http://cache.gizmodo.com/assets/images/12/2010/10/nintendo-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286000"/>
            <a:ext cx="48768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To be the very best, like no one ever was.</a:t>
            </a:r>
          </a:p>
          <a:p>
            <a:pPr algn="ctr">
              <a:buNone/>
            </a:pPr>
            <a:r>
              <a:rPr lang="en-US" dirty="0" smtClean="0"/>
              <a:t>Got to Catch them All!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trainer journey begins in New Bark Town, where you select one of three starter Pokémon from Professor Elm.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gen2start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3200400"/>
            <a:ext cx="4699000" cy="2997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completing a task for the Professor, he lets you keep the Pokémon you chose at the start.</a:t>
            </a:r>
          </a:p>
          <a:p>
            <a:endParaRPr lang="en-US" dirty="0"/>
          </a:p>
          <a:p>
            <a:r>
              <a:rPr lang="en-US" dirty="0" smtClean="0"/>
              <a:t>Your trainer then is set off in to Johto region, travelling city to city catching Pokémon and collecting badges. </a:t>
            </a:r>
          </a:p>
          <a:p>
            <a:pPr lvl="1"/>
            <a:r>
              <a:rPr lang="en-US" dirty="0" smtClean="0"/>
              <a:t>After collecting badges, you then face the Elite Four </a:t>
            </a:r>
          </a:p>
          <a:p>
            <a:endParaRPr lang="en-US" dirty="0" smtClean="0"/>
          </a:p>
          <a:p>
            <a:r>
              <a:rPr lang="en-US" dirty="0" smtClean="0"/>
              <a:t>While travelling, you are faced with battles from other trainers in the world.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 numCol="1"/>
          <a:lstStyle/>
          <a:p>
            <a:r>
              <a:rPr lang="en-US" dirty="0" smtClean="0"/>
              <a:t>Throughout your game, you have two Opponents</a:t>
            </a:r>
          </a:p>
          <a:p>
            <a:pPr>
              <a:buNone/>
            </a:pPr>
            <a:r>
              <a:rPr lang="en-US" dirty="0" smtClean="0"/>
              <a:t>		Team Rocket			 Rival </a:t>
            </a:r>
            <a:endParaRPr lang="en-US" dirty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teamrock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667000"/>
            <a:ext cx="2964961" cy="2906176"/>
          </a:xfrm>
          <a:prstGeom prst="rect">
            <a:avLst/>
          </a:prstGeom>
        </p:spPr>
      </p:pic>
      <p:pic>
        <p:nvPicPr>
          <p:cNvPr id="5" name="Picture 4" descr="riv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2438400"/>
            <a:ext cx="2537944" cy="34226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Player’s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role in the game is to catch and train Pokémon to be able to win battles against Team Rocket, Rival, and the Elite Four. </a:t>
            </a:r>
          </a:p>
          <a:p>
            <a:endParaRPr lang="en-US" dirty="0"/>
          </a:p>
          <a:p>
            <a:pPr algn="ctr">
              <a:buNone/>
            </a:pPr>
            <a:r>
              <a:rPr lang="en-US" dirty="0" smtClean="0"/>
              <a:t>Installation</a:t>
            </a:r>
          </a:p>
          <a:p>
            <a:pPr algn="ctr">
              <a:buNone/>
            </a:pPr>
            <a:r>
              <a:rPr lang="en-US" dirty="0" smtClean="0"/>
              <a:t>Insert the game into your DS system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User Interface</a:t>
            </a:r>
            <a:endParaRPr lang="en-US" dirty="0"/>
          </a:p>
        </p:txBody>
      </p:sp>
      <p:pic>
        <p:nvPicPr>
          <p:cNvPr id="4" name="Content Placeholder 3" descr="gamepla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616163"/>
            <a:ext cx="4166426" cy="6241837"/>
          </a:xfrm>
        </p:spPr>
      </p:pic>
      <p:pic>
        <p:nvPicPr>
          <p:cNvPr id="5" name="Picture 4" descr="gameplay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199" y="609600"/>
            <a:ext cx="4200313" cy="624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562</Words>
  <Application>Microsoft Office PowerPoint</Application>
  <PresentationFormat>On-screen Show (4:3)</PresentationFormat>
  <Paragraphs>131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Overview</vt:lpstr>
      <vt:lpstr>Storyline</vt:lpstr>
      <vt:lpstr>Slide 6</vt:lpstr>
      <vt:lpstr>Slide 7</vt:lpstr>
      <vt:lpstr>Player’s Role</vt:lpstr>
      <vt:lpstr>User Interface</vt:lpstr>
      <vt:lpstr>Gameplay</vt:lpstr>
      <vt:lpstr>Artwork</vt:lpstr>
      <vt:lpstr>Sound and Music</vt:lpstr>
      <vt:lpstr>Special Features</vt:lpstr>
      <vt:lpstr>Manual</vt:lpstr>
      <vt:lpstr>Bugs</vt:lpstr>
      <vt:lpstr>Game Review</vt:lpstr>
      <vt:lpstr>Game Review</vt:lpstr>
      <vt:lpstr>Compare</vt:lpstr>
      <vt:lpstr>Better or Worse?</vt:lpstr>
      <vt:lpstr>Appropriate Audience</vt:lpstr>
      <vt:lpstr>Strength/Weakness</vt:lpstr>
      <vt:lpstr>Improvements</vt:lpstr>
      <vt:lpstr>Game worth it?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Kenpachi</dc:creator>
  <cp:lastModifiedBy>Kenpachi</cp:lastModifiedBy>
  <cp:revision>3</cp:revision>
  <dcterms:created xsi:type="dcterms:W3CDTF">2012-09-24T15:28:42Z</dcterms:created>
  <dcterms:modified xsi:type="dcterms:W3CDTF">2012-09-24T20:40:44Z</dcterms:modified>
</cp:coreProperties>
</file>