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600"/>
    <a:srgbClr val="1B3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3AF4C-9155-426A-A036-D2C302CE0B1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98573-4180-4477-9FF1-16F9255A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abagamesonline.com/CommanderKeen4.ph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jpg"/>
          <p:cNvPicPr>
            <a:picLocks noChangeAspect="1"/>
          </p:cNvPicPr>
          <p:nvPr/>
        </p:nvPicPr>
        <p:blipFill>
          <a:blip r:embed="rId2"/>
          <a:srcRect l="5494" t="13187" r="4396" b="12088"/>
          <a:stretch>
            <a:fillRect/>
          </a:stretch>
        </p:blipFill>
        <p:spPr>
          <a:xfrm>
            <a:off x="1066800" y="1143000"/>
            <a:ext cx="7106024" cy="4419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Sound &amp; Music: </a:t>
            </a:r>
            <a:r>
              <a:rPr lang="en-US" sz="2400" dirty="0" smtClean="0">
                <a:solidFill>
                  <a:schemeClr val="bg1"/>
                </a:solidFill>
              </a:rPr>
              <a:t>Various sound effects and subtle background music by Robert Prince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Special Features: </a:t>
            </a:r>
            <a:r>
              <a:rPr lang="en-US" sz="2400" dirty="0" smtClean="0">
                <a:solidFill>
                  <a:schemeClr val="bg1"/>
                </a:solidFill>
              </a:rPr>
              <a:t>a mini-game called “paddle war”, hidden level, an Easter egg hunt and some various comical entertainment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Bugs: </a:t>
            </a:r>
            <a:r>
              <a:rPr lang="en-US" sz="2400" dirty="0" smtClean="0">
                <a:solidFill>
                  <a:schemeClr val="bg1"/>
                </a:solidFill>
              </a:rPr>
              <a:t>No bugs were found while playing the game through a dos emulator.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According to Google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Disappearing rain drops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Invisible pole climbing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Score disappearing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Game Review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Fun: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Large levels with many possibilities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Challenging levels and enemies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Good story line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Game Review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Bad: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Can get boring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Limited number of levels and things to do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Old School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Can easily be beaten in one day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Comparison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Unique game unlike any other games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Any side scrolling adventure games would be </a:t>
            </a:r>
            <a:r>
              <a:rPr lang="en-US" sz="2400" dirty="0" smtClean="0">
                <a:solidFill>
                  <a:schemeClr val="bg1"/>
                </a:solidFill>
              </a:rPr>
              <a:t>similar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Not many other games had the game play style that commander keen did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Audience</a:t>
            </a:r>
            <a:r>
              <a:rPr lang="en-US" sz="2400" dirty="0" smtClean="0">
                <a:solidFill>
                  <a:schemeClr val="bg1"/>
                </a:solidFill>
              </a:rPr>
              <a:t>: Any age or skill level is fine.  Graphics and content are suitable for everyone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Design Mistakes</a:t>
            </a:r>
            <a:r>
              <a:rPr lang="en-US" sz="2400" dirty="0" smtClean="0">
                <a:solidFill>
                  <a:schemeClr val="bg1"/>
                </a:solidFill>
              </a:rPr>
              <a:t>: None present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Summary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Unique one of kind game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Good story and game play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Was one of the first very successful side scrolling Super Mario styles games in DOS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381000"/>
            <a:ext cx="632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Summary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Could become boring eventually but a definite value for $4.99, you can have the whole Commander Keen collection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3810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Improvements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More levels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More Features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New weapons and challenges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More enemies/harder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38200"/>
            <a:ext cx="6324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Game</a:t>
            </a:r>
          </a:p>
          <a:p>
            <a:pPr algn="ctr"/>
            <a:r>
              <a:rPr lang="en-US" sz="2400" dirty="0" smtClean="0">
                <a:hlinkClick r:id="rId3"/>
              </a:rPr>
              <a:t>http://www.sababagamesonline.com/CommanderKeen4.php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5334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Basic Info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Title: </a:t>
            </a:r>
            <a:r>
              <a:rPr lang="en-US" sz="2400" dirty="0" smtClean="0">
                <a:solidFill>
                  <a:schemeClr val="bg1"/>
                </a:solidFill>
              </a:rPr>
              <a:t>Commander Keen 4: Secret of the Oracle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Publisher: </a:t>
            </a:r>
            <a:r>
              <a:rPr lang="en-US" sz="2400" dirty="0" smtClean="0">
                <a:solidFill>
                  <a:schemeClr val="bg1"/>
                </a:solidFill>
              </a:rPr>
              <a:t>Apogee Software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Developer</a:t>
            </a:r>
            <a:r>
              <a:rPr lang="en-US" sz="2400" dirty="0" smtClean="0">
                <a:solidFill>
                  <a:schemeClr val="bg1"/>
                </a:solidFill>
              </a:rPr>
              <a:t>: Tom Hall &amp; </a:t>
            </a:r>
            <a:r>
              <a:rPr lang="en-US" sz="2400" dirty="0" err="1" smtClean="0">
                <a:solidFill>
                  <a:schemeClr val="bg1"/>
                </a:solidFill>
              </a:rPr>
              <a:t>iD</a:t>
            </a:r>
            <a:r>
              <a:rPr lang="en-US" sz="2400" dirty="0" smtClean="0">
                <a:solidFill>
                  <a:schemeClr val="bg1"/>
                </a:solidFill>
              </a:rPr>
              <a:t> Software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Release Date: </a:t>
            </a:r>
            <a:r>
              <a:rPr lang="en-US" sz="2400" dirty="0" smtClean="0">
                <a:solidFill>
                  <a:schemeClr val="bg1"/>
                </a:solidFill>
              </a:rPr>
              <a:t>November 22, 1991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Type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Of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Game</a:t>
            </a:r>
            <a:r>
              <a:rPr lang="en-US" sz="2400" dirty="0" smtClean="0">
                <a:solidFill>
                  <a:schemeClr val="bg1"/>
                </a:solidFill>
              </a:rPr>
              <a:t>: 2D Dos Game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Price</a:t>
            </a:r>
            <a:r>
              <a:rPr lang="en-US" sz="2400" dirty="0" smtClean="0">
                <a:solidFill>
                  <a:schemeClr val="bg1"/>
                </a:solidFill>
              </a:rPr>
              <a:t>: $4.99/free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Hardware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Required</a:t>
            </a:r>
            <a:r>
              <a:rPr lang="en-US" sz="2400" dirty="0" smtClean="0">
                <a:solidFill>
                  <a:schemeClr val="bg1"/>
                </a:solidFill>
              </a:rPr>
              <a:t>:  Any computer or cell phone with a dos emulator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0"/>
            <a:ext cx="7239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Game Summary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Player</a:t>
            </a:r>
            <a:r>
              <a:rPr lang="en-US" sz="2400" dirty="0" smtClean="0">
                <a:solidFill>
                  <a:schemeClr val="bg1"/>
                </a:solidFill>
              </a:rPr>
              <a:t>: You are Billy Blaze a.k.a. Commander Keen an 8 year old genius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Story</a:t>
            </a:r>
            <a:r>
              <a:rPr lang="en-US" sz="2400" dirty="0" smtClean="0">
                <a:solidFill>
                  <a:schemeClr val="bg1"/>
                </a:solidFill>
              </a:rPr>
              <a:t>:  Keen learns that there is a plot by the </a:t>
            </a:r>
            <a:r>
              <a:rPr lang="en-US" sz="2400" dirty="0" err="1" smtClean="0">
                <a:solidFill>
                  <a:schemeClr val="bg1"/>
                </a:solidFill>
              </a:rPr>
              <a:t>Shikadi</a:t>
            </a:r>
            <a:r>
              <a:rPr lang="en-US" sz="2400" dirty="0" smtClean="0">
                <a:solidFill>
                  <a:schemeClr val="bg1"/>
                </a:solidFill>
              </a:rPr>
              <a:t> to destroy the galaxy.  Keen </a:t>
            </a:r>
            <a:r>
              <a:rPr lang="en-US" sz="2400" dirty="0" smtClean="0">
                <a:solidFill>
                  <a:schemeClr val="bg1"/>
                </a:solidFill>
              </a:rPr>
              <a:t>goes to 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 smtClean="0">
                <a:solidFill>
                  <a:schemeClr val="bg1"/>
                </a:solidFill>
              </a:rPr>
              <a:t>planet </a:t>
            </a:r>
            <a:r>
              <a:rPr lang="en-US" sz="2400" dirty="0" err="1" smtClean="0">
                <a:solidFill>
                  <a:schemeClr val="bg1"/>
                </a:solidFill>
              </a:rPr>
              <a:t>Gnosticus</a:t>
            </a:r>
            <a:r>
              <a:rPr lang="en-US" sz="2400" dirty="0" smtClean="0">
                <a:solidFill>
                  <a:schemeClr val="bg1"/>
                </a:solidFill>
              </a:rPr>
              <a:t> IV to consult the leaders of the </a:t>
            </a:r>
            <a:r>
              <a:rPr lang="en-US" sz="2400" dirty="0" smtClean="0">
                <a:solidFill>
                  <a:schemeClr val="bg1"/>
                </a:solidFill>
              </a:rPr>
              <a:t>Oracle.  He </a:t>
            </a:r>
            <a:r>
              <a:rPr lang="en-US" sz="2400" dirty="0" smtClean="0">
                <a:solidFill>
                  <a:schemeClr val="bg1"/>
                </a:solidFill>
              </a:rPr>
              <a:t>discovers they </a:t>
            </a:r>
            <a:r>
              <a:rPr lang="en-US" sz="2400" dirty="0" smtClean="0">
                <a:solidFill>
                  <a:schemeClr val="bg1"/>
                </a:solidFill>
              </a:rPr>
              <a:t>have all </a:t>
            </a:r>
            <a:r>
              <a:rPr lang="en-US" sz="2400" dirty="0" smtClean="0">
                <a:solidFill>
                  <a:schemeClr val="bg1"/>
                </a:solidFill>
              </a:rPr>
              <a:t>been kidnapped.  Keen’s job is to find and rescue the eight elders while </a:t>
            </a:r>
            <a:r>
              <a:rPr lang="en-US" sz="2400" dirty="0" smtClean="0">
                <a:solidFill>
                  <a:schemeClr val="bg1"/>
                </a:solidFill>
              </a:rPr>
              <a:t>making his way through large </a:t>
            </a:r>
            <a:r>
              <a:rPr lang="en-US" sz="2400" dirty="0" smtClean="0">
                <a:solidFill>
                  <a:schemeClr val="bg1"/>
                </a:solidFill>
              </a:rPr>
              <a:t>levels </a:t>
            </a:r>
            <a:r>
              <a:rPr lang="en-US" sz="2400" dirty="0" smtClean="0">
                <a:solidFill>
                  <a:schemeClr val="bg1"/>
                </a:solidFill>
              </a:rPr>
              <a:t>with many </a:t>
            </a:r>
            <a:r>
              <a:rPr lang="en-US" sz="2400" dirty="0" smtClean="0">
                <a:solidFill>
                  <a:schemeClr val="bg1"/>
                </a:solidFill>
              </a:rPr>
              <a:t>obstacles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Installation</a:t>
            </a:r>
            <a:r>
              <a:rPr lang="en-US" sz="2400" dirty="0" smtClean="0">
                <a:solidFill>
                  <a:schemeClr val="bg1"/>
                </a:solidFill>
              </a:rPr>
              <a:t>: game was installed and run through a dos box emulator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Council_M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914400" cy="14477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ma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81200"/>
            <a:ext cx="6461761" cy="4038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838200"/>
            <a:ext cx="4218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Interface – Map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838200"/>
            <a:ext cx="490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Interface – Main Menu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men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676400"/>
            <a:ext cx="6583892" cy="4114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838200"/>
            <a:ext cx="490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Interface – Game View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5" descr="main vi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05000"/>
            <a:ext cx="6248400" cy="39052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838200"/>
            <a:ext cx="490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Interface – Game View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elder m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752600"/>
            <a:ext cx="6583892" cy="41149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8382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Game Play: </a:t>
            </a:r>
            <a:r>
              <a:rPr lang="en-US" sz="2400" dirty="0" smtClean="0">
                <a:solidFill>
                  <a:schemeClr val="bg1"/>
                </a:solidFill>
              </a:rPr>
              <a:t>left and right control with the ability to jump, </a:t>
            </a:r>
            <a:r>
              <a:rPr lang="en-US" sz="2400" dirty="0" smtClean="0">
                <a:solidFill>
                  <a:schemeClr val="bg1"/>
                </a:solidFill>
              </a:rPr>
              <a:t>along with special features like a neural stunner, wet suit, and a pogo stick.  If you collect 100 rain drops you earn an extra life.  Gems are used to open doors. </a:t>
            </a:r>
            <a:r>
              <a:rPr lang="en-US" sz="2400" dirty="0" smtClean="0">
                <a:solidFill>
                  <a:schemeClr val="bg1"/>
                </a:solidFill>
              </a:rPr>
              <a:t>Elders are hidden through out the levels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Scoring: </a:t>
            </a:r>
            <a:r>
              <a:rPr lang="en-US" sz="2400" dirty="0" smtClean="0">
                <a:solidFill>
                  <a:schemeClr val="bg1"/>
                </a:solidFill>
              </a:rPr>
              <a:t>points are earned by collecting  various food items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Doughnu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5105400"/>
            <a:ext cx="650240" cy="609600"/>
          </a:xfrm>
          <a:prstGeom prst="rect">
            <a:avLst/>
          </a:prstGeom>
        </p:spPr>
      </p:pic>
      <p:pic>
        <p:nvPicPr>
          <p:cNvPr id="8" name="Picture 7" descr="Gem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04800"/>
            <a:ext cx="2438400" cy="420414"/>
          </a:xfrm>
          <a:prstGeom prst="rect">
            <a:avLst/>
          </a:prstGeom>
        </p:spPr>
      </p:pic>
      <p:pic>
        <p:nvPicPr>
          <p:cNvPr id="9" name="Picture 8" descr="Ice_Cream_Con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4038600"/>
            <a:ext cx="718759" cy="718759"/>
          </a:xfrm>
          <a:prstGeom prst="rect">
            <a:avLst/>
          </a:prstGeom>
        </p:spPr>
      </p:pic>
      <p:pic>
        <p:nvPicPr>
          <p:cNvPr id="10" name="Picture 9" descr="Jawbreak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400" y="4038600"/>
            <a:ext cx="685800" cy="685800"/>
          </a:xfrm>
          <a:prstGeom prst="rect">
            <a:avLst/>
          </a:prstGeom>
        </p:spPr>
      </p:pic>
      <p:pic>
        <p:nvPicPr>
          <p:cNvPr id="11" name="Picture 10" descr="Shikadi_Soda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1800" y="5105400"/>
            <a:ext cx="660375" cy="660375"/>
          </a:xfrm>
          <a:prstGeom prst="rect">
            <a:avLst/>
          </a:prstGeom>
        </p:spPr>
      </p:pic>
      <p:pic>
        <p:nvPicPr>
          <p:cNvPr id="12" name="Picture 11" descr="Raindrop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1143000"/>
            <a:ext cx="685800" cy="1028700"/>
          </a:xfrm>
          <a:prstGeom prst="rect">
            <a:avLst/>
          </a:prstGeom>
        </p:spPr>
      </p:pic>
      <p:pic>
        <p:nvPicPr>
          <p:cNvPr id="13" name="Picture 12" descr="Shikkers_Candy_Ba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62400" y="5105400"/>
            <a:ext cx="534398" cy="657720"/>
          </a:xfrm>
          <a:prstGeom prst="rect">
            <a:avLst/>
          </a:prstGeom>
        </p:spPr>
      </p:pic>
      <p:pic>
        <p:nvPicPr>
          <p:cNvPr id="14" name="Picture 13" descr="Three-Tooth_Gum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3000" y="4114800"/>
            <a:ext cx="6096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er Keen Poisen Slugs 1 by cmdSoniq.jpg"/>
          <p:cNvPicPr>
            <a:picLocks noChangeAspect="1"/>
          </p:cNvPicPr>
          <p:nvPr/>
        </p:nvPicPr>
        <p:blipFill>
          <a:blip r:embed="rId2"/>
          <a:srcRect t="638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0" y="228600"/>
            <a:ext cx="490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Enemies &amp; Hazards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Dopefis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14400"/>
            <a:ext cx="1574661" cy="1145208"/>
          </a:xfrm>
          <a:prstGeom prst="rect">
            <a:avLst/>
          </a:prstGeom>
        </p:spPr>
      </p:pic>
      <p:pic>
        <p:nvPicPr>
          <p:cNvPr id="8" name="Picture 7" descr="Mad_Mushroo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990600"/>
            <a:ext cx="990600" cy="1054509"/>
          </a:xfrm>
          <a:prstGeom prst="rect">
            <a:avLst/>
          </a:prstGeom>
        </p:spPr>
      </p:pic>
      <p:pic>
        <p:nvPicPr>
          <p:cNvPr id="9" name="Picture 8" descr="Poison_Slu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990600"/>
            <a:ext cx="762000" cy="1100667"/>
          </a:xfrm>
          <a:prstGeom prst="rect">
            <a:avLst/>
          </a:prstGeom>
        </p:spPr>
      </p:pic>
      <p:pic>
        <p:nvPicPr>
          <p:cNvPr id="10" name="Picture 9" descr="Blue_Bir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990600"/>
            <a:ext cx="967740" cy="1111109"/>
          </a:xfrm>
          <a:prstGeom prst="rect">
            <a:avLst/>
          </a:prstGeom>
        </p:spPr>
      </p:pic>
      <p:pic>
        <p:nvPicPr>
          <p:cNvPr id="11" name="Picture 10" descr="Arachnu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9400" y="990600"/>
            <a:ext cx="1193737" cy="1193737"/>
          </a:xfrm>
          <a:prstGeom prst="rect">
            <a:avLst/>
          </a:prstGeom>
        </p:spPr>
      </p:pic>
      <p:pic>
        <p:nvPicPr>
          <p:cNvPr id="12" name="Picture 11" descr="Keen4_FloorSpik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1000" y="2590800"/>
            <a:ext cx="1447800" cy="1447800"/>
          </a:xfrm>
          <a:prstGeom prst="rect">
            <a:avLst/>
          </a:prstGeom>
        </p:spPr>
      </p:pic>
      <p:pic>
        <p:nvPicPr>
          <p:cNvPr id="13" name="Picture 12" descr="Keen4_KnifeShoot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09800" y="4724400"/>
            <a:ext cx="1295400" cy="863600"/>
          </a:xfrm>
          <a:prstGeom prst="rect">
            <a:avLst/>
          </a:prstGeom>
        </p:spPr>
      </p:pic>
      <p:pic>
        <p:nvPicPr>
          <p:cNvPr id="14" name="Picture 13" descr="Keen4_PoisonPool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86200" y="4495800"/>
            <a:ext cx="2158409" cy="1066800"/>
          </a:xfrm>
          <a:prstGeom prst="rect">
            <a:avLst/>
          </a:prstGeom>
        </p:spPr>
      </p:pic>
      <p:pic>
        <p:nvPicPr>
          <p:cNvPr id="15" name="Picture 14" descr="Keen4_Shovel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95600" y="2590800"/>
            <a:ext cx="866667" cy="1514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464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VPCZ1</dc:creator>
  <cp:lastModifiedBy>VPCZ1</cp:lastModifiedBy>
  <cp:revision>26</cp:revision>
  <dcterms:created xsi:type="dcterms:W3CDTF">2012-09-25T01:39:09Z</dcterms:created>
  <dcterms:modified xsi:type="dcterms:W3CDTF">2012-09-26T19:13:30Z</dcterms:modified>
</cp:coreProperties>
</file>