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59" r:id="rId7"/>
    <p:sldId id="262" r:id="rId8"/>
    <p:sldId id="277" r:id="rId9"/>
    <p:sldId id="263" r:id="rId10"/>
    <p:sldId id="264" r:id="rId11"/>
    <p:sldId id="267" r:id="rId12"/>
    <p:sldId id="268" r:id="rId13"/>
    <p:sldId id="265" r:id="rId14"/>
    <p:sldId id="266" r:id="rId15"/>
    <p:sldId id="269" r:id="rId16"/>
    <p:sldId id="270" r:id="rId17"/>
    <p:sldId id="271" r:id="rId18"/>
    <p:sldId id="272" r:id="rId19"/>
    <p:sldId id="273" r:id="rId20"/>
    <p:sldId id="274" r:id="rId21"/>
    <p:sldId id="275" r:id="rId22"/>
    <p:sldId id="278" r:id="rId23"/>
    <p:sldId id="276"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52" y="-6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EBF7F5-2D50-4D51-9D6A-E316DF90579C}" type="datetimeFigureOut">
              <a:rPr lang="en-US" smtClean="0"/>
              <a:pPr/>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F5C79-ED69-4F16-9125-93FBD510D3C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EBF7F5-2D50-4D51-9D6A-E316DF90579C}" type="datetimeFigureOut">
              <a:rPr lang="en-US" smtClean="0"/>
              <a:pPr/>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F5C79-ED69-4F16-9125-93FBD510D3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EBF7F5-2D50-4D51-9D6A-E316DF90579C}" type="datetimeFigureOut">
              <a:rPr lang="en-US" smtClean="0"/>
              <a:pPr/>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F5C79-ED69-4F16-9125-93FBD510D3C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EBF7F5-2D50-4D51-9D6A-E316DF90579C}" type="datetimeFigureOut">
              <a:rPr lang="en-US" smtClean="0"/>
              <a:pPr/>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F5C79-ED69-4F16-9125-93FBD510D3C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EBF7F5-2D50-4D51-9D6A-E316DF90579C}" type="datetimeFigureOut">
              <a:rPr lang="en-US" smtClean="0"/>
              <a:pPr/>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F5C79-ED69-4F16-9125-93FBD510D3C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EBF7F5-2D50-4D51-9D6A-E316DF90579C}" type="datetimeFigureOut">
              <a:rPr lang="en-US" smtClean="0"/>
              <a:pPr/>
              <a:t>9/26/2012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F5C79-ED69-4F16-9125-93FBD510D3C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EBF7F5-2D50-4D51-9D6A-E316DF90579C}" type="datetimeFigureOut">
              <a:rPr lang="en-US" smtClean="0"/>
              <a:pPr/>
              <a:t>9/26/2012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EF5C79-ED69-4F16-9125-93FBD510D3C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EBF7F5-2D50-4D51-9D6A-E316DF90579C}" type="datetimeFigureOut">
              <a:rPr lang="en-US" smtClean="0"/>
              <a:pPr/>
              <a:t>9/26/2012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EF5C79-ED69-4F16-9125-93FBD510D3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EBF7F5-2D50-4D51-9D6A-E316DF90579C}" type="datetimeFigureOut">
              <a:rPr lang="en-US" smtClean="0"/>
              <a:pPr/>
              <a:t>9/26/2012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EF5C79-ED69-4F16-9125-93FBD510D3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EBF7F5-2D50-4D51-9D6A-E316DF90579C}" type="datetimeFigureOut">
              <a:rPr lang="en-US" smtClean="0"/>
              <a:pPr/>
              <a:t>9/26/2012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F5C79-ED69-4F16-9125-93FBD510D3C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EBF7F5-2D50-4D51-9D6A-E316DF90579C}" type="datetimeFigureOut">
              <a:rPr lang="en-US" smtClean="0"/>
              <a:pPr/>
              <a:t>9/26/2012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F5C79-ED69-4F16-9125-93FBD510D3C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53000" b="-5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EBF7F5-2D50-4D51-9D6A-E316DF90579C}" type="datetimeFigureOut">
              <a:rPr lang="en-US" smtClean="0"/>
              <a:pPr/>
              <a:t>9/26/2012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EF5C79-ED69-4F16-9125-93FBD510D3C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457200"/>
            <a:ext cx="7467600" cy="5181600"/>
          </a:xfrm>
        </p:spPr>
        <p:txBody>
          <a:bodyPr>
            <a:normAutofit/>
          </a:bodyPr>
          <a:lstStyle/>
          <a:p>
            <a:r>
              <a:rPr lang="en-US" sz="5400" dirty="0" smtClean="0">
                <a:solidFill>
                  <a:srgbClr val="0070C0"/>
                </a:solidFill>
              </a:rPr>
              <a:t>CIS 487 Presentation</a:t>
            </a:r>
          </a:p>
          <a:p>
            <a:endParaRPr lang="en-US" sz="5400" dirty="0">
              <a:solidFill>
                <a:srgbClr val="0070C0"/>
              </a:solidFill>
            </a:endParaRPr>
          </a:p>
          <a:p>
            <a:r>
              <a:rPr lang="en-US" sz="5400" dirty="0" smtClean="0">
                <a:solidFill>
                  <a:srgbClr val="0070C0"/>
                </a:solidFill>
              </a:rPr>
              <a:t>Dragon Age </a:t>
            </a:r>
          </a:p>
          <a:p>
            <a:endParaRPr lang="en-US" sz="5400" dirty="0">
              <a:solidFill>
                <a:srgbClr val="0070C0"/>
              </a:solidFill>
            </a:endParaRPr>
          </a:p>
          <a:p>
            <a:r>
              <a:rPr lang="en-US" sz="5400" dirty="0" smtClean="0">
                <a:solidFill>
                  <a:srgbClr val="0070C0"/>
                </a:solidFill>
              </a:rPr>
              <a:t>Nader </a:t>
            </a:r>
            <a:r>
              <a:rPr lang="en-US" sz="5400" dirty="0" err="1" smtClean="0">
                <a:solidFill>
                  <a:srgbClr val="0070C0"/>
                </a:solidFill>
              </a:rPr>
              <a:t>Khraizat</a:t>
            </a:r>
            <a:endParaRPr lang="en-US" sz="5400"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09600" y="533400"/>
            <a:ext cx="8229600" cy="1143000"/>
          </a:xfrm>
        </p:spPr>
        <p:txBody>
          <a:bodyPr>
            <a:normAutofit fontScale="90000"/>
          </a:bodyPr>
          <a:lstStyle/>
          <a:p>
            <a:r>
              <a:rPr lang="en-US" sz="8000" dirty="0" smtClean="0"/>
              <a:t>Game play</a:t>
            </a:r>
            <a:r>
              <a:rPr lang="en-US" dirty="0" smtClean="0"/>
              <a:t/>
            </a:r>
            <a:br>
              <a:rPr lang="en-US" dirty="0" smtClean="0"/>
            </a:b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5000"/>
          </a:stretch>
        </a:blipFill>
        <a:effectLst/>
      </p:bgPr>
    </p:bg>
    <p:spTree>
      <p:nvGrpSpPr>
        <p:cNvPr id="1" name=""/>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5000"/>
          </a:stretch>
        </a:blipFill>
        <a:effectLst/>
      </p:bgPr>
    </p:bg>
    <p:spTree>
      <p:nvGrpSpPr>
        <p:cNvPr id="1" name=""/>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8400"/>
            <a:ext cx="8229600" cy="1143000"/>
          </a:xfrm>
        </p:spPr>
        <p:txBody>
          <a:bodyPr>
            <a:noAutofit/>
          </a:bodyPr>
          <a:lstStyle/>
          <a:p>
            <a:r>
              <a:rPr lang="en-US" sz="8000" dirty="0" smtClean="0">
                <a:solidFill>
                  <a:srgbClr val="0070C0"/>
                </a:solidFill>
              </a:rPr>
              <a:t>Sound and videos</a:t>
            </a:r>
            <a:endParaRPr lang="en-US" sz="8000" dirty="0">
              <a:solidFill>
                <a:srgbClr val="0070C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0"/>
            <a:ext cx="8229600" cy="1143000"/>
          </a:xfrm>
        </p:spPr>
        <p:txBody>
          <a:bodyPr>
            <a:noAutofit/>
          </a:bodyPr>
          <a:lstStyle/>
          <a:p>
            <a:r>
              <a:rPr lang="en-US" sz="8000" dirty="0">
                <a:solidFill>
                  <a:srgbClr val="0070C0"/>
                </a:solidFill>
              </a:rPr>
              <a:t>Special features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solidFill>
                  <a:srgbClr val="0070C0"/>
                </a:solidFill>
              </a:rPr>
              <a:t>Bugs</a:t>
            </a:r>
            <a:endParaRPr lang="en-US" sz="7200" dirty="0">
              <a:solidFill>
                <a:srgbClr val="0070C0"/>
              </a:solidFill>
            </a:endParaRPr>
          </a:p>
        </p:txBody>
      </p:sp>
      <p:sp>
        <p:nvSpPr>
          <p:cNvPr id="3" name="TextBox 2"/>
          <p:cNvSpPr txBox="1"/>
          <p:nvPr/>
        </p:nvSpPr>
        <p:spPr>
          <a:xfrm>
            <a:off x="1371600" y="1905000"/>
            <a:ext cx="6934200" cy="1477328"/>
          </a:xfrm>
          <a:prstGeom prst="rect">
            <a:avLst/>
          </a:prstGeom>
          <a:noFill/>
        </p:spPr>
        <p:txBody>
          <a:bodyPr wrap="square" rtlCol="0">
            <a:spAutoFit/>
          </a:bodyPr>
          <a:lstStyle/>
          <a:p>
            <a:pPr>
              <a:buFont typeface="Arial" pitchFamily="34" charset="0"/>
              <a:buChar char="•"/>
            </a:pPr>
            <a:r>
              <a:rPr lang="en-US" dirty="0" smtClean="0">
                <a:solidFill>
                  <a:srgbClr val="0070C0"/>
                </a:solidFill>
              </a:rPr>
              <a:t>Aiming: sometime you have to press on a certain spot on the character in order </a:t>
            </a:r>
            <a:r>
              <a:rPr lang="en-US" dirty="0" smtClean="0">
                <a:solidFill>
                  <a:srgbClr val="0070C0"/>
                </a:solidFill>
              </a:rPr>
              <a:t>to attach.</a:t>
            </a:r>
            <a:endParaRPr lang="en-US" dirty="0" smtClean="0">
              <a:solidFill>
                <a:srgbClr val="0070C0"/>
              </a:solidFill>
            </a:endParaRPr>
          </a:p>
          <a:p>
            <a:endParaRPr lang="en-US" dirty="0">
              <a:solidFill>
                <a:srgbClr val="0070C0"/>
              </a:solidFill>
            </a:endParaRPr>
          </a:p>
          <a:p>
            <a:pPr>
              <a:buFont typeface="Arial" pitchFamily="34" charset="0"/>
              <a:buChar char="•"/>
            </a:pPr>
            <a:endParaRPr lang="en-US" dirty="0">
              <a:solidFill>
                <a:srgbClr val="0070C0"/>
              </a:solidFill>
            </a:endParaRPr>
          </a:p>
          <a:p>
            <a:endParaRPr lang="en-US" dirty="0">
              <a:solidFill>
                <a:srgbClr val="0070C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0070C0"/>
                </a:solidFill>
              </a:rPr>
              <a:t>FUN</a:t>
            </a:r>
            <a:endParaRPr lang="en-US" dirty="0">
              <a:solidFill>
                <a:srgbClr val="0070C0"/>
              </a:solidFill>
            </a:endParaRPr>
          </a:p>
        </p:txBody>
      </p:sp>
      <p:sp>
        <p:nvSpPr>
          <p:cNvPr id="3" name="Content Placeholder 2"/>
          <p:cNvSpPr>
            <a:spLocks noGrp="1"/>
          </p:cNvSpPr>
          <p:nvPr>
            <p:ph idx="1"/>
          </p:nvPr>
        </p:nvSpPr>
        <p:spPr>
          <a:xfrm>
            <a:off x="457200" y="990600"/>
            <a:ext cx="8229600" cy="5867400"/>
          </a:xfrm>
        </p:spPr>
        <p:txBody>
          <a:bodyPr>
            <a:normAutofit fontScale="85000" lnSpcReduction="20000"/>
          </a:bodyPr>
          <a:lstStyle/>
          <a:p>
            <a:pPr>
              <a:buNone/>
            </a:pPr>
            <a:r>
              <a:rPr lang="en-US" dirty="0" smtClean="0">
                <a:solidFill>
                  <a:srgbClr val="0070C0"/>
                </a:solidFill>
              </a:rPr>
              <a:t>More than 18</a:t>
            </a:r>
            <a:r>
              <a:rPr lang="en-US" dirty="0" smtClean="0">
                <a:solidFill>
                  <a:srgbClr val="0070C0"/>
                </a:solidFill>
              </a:rPr>
              <a:t> </a:t>
            </a:r>
            <a:r>
              <a:rPr lang="en-US" dirty="0" smtClean="0">
                <a:solidFill>
                  <a:srgbClr val="0070C0"/>
                </a:solidFill>
              </a:rPr>
              <a:t>different game play</a:t>
            </a:r>
          </a:p>
          <a:p>
            <a:pPr>
              <a:buNone/>
            </a:pPr>
            <a:r>
              <a:rPr lang="en-US" dirty="0" smtClean="0">
                <a:solidFill>
                  <a:srgbClr val="0070C0"/>
                </a:solidFill>
              </a:rPr>
              <a:t>Fusion spells</a:t>
            </a:r>
          </a:p>
          <a:p>
            <a:pPr>
              <a:buNone/>
            </a:pPr>
            <a:r>
              <a:rPr lang="en-US" dirty="0" smtClean="0">
                <a:solidFill>
                  <a:srgbClr val="0070C0"/>
                </a:solidFill>
              </a:rPr>
              <a:t>Challenging</a:t>
            </a:r>
            <a:endParaRPr lang="en-US" dirty="0" smtClean="0">
              <a:solidFill>
                <a:srgbClr val="0070C0"/>
              </a:solidFill>
            </a:endParaRPr>
          </a:p>
          <a:p>
            <a:pPr>
              <a:buNone/>
            </a:pPr>
            <a:r>
              <a:rPr lang="en-US" dirty="0" smtClean="0">
                <a:solidFill>
                  <a:srgbClr val="0070C0"/>
                </a:solidFill>
              </a:rPr>
              <a:t>Great storyline</a:t>
            </a:r>
          </a:p>
          <a:p>
            <a:pPr>
              <a:buNone/>
            </a:pPr>
            <a:r>
              <a:rPr lang="en-US" dirty="0" smtClean="0">
                <a:solidFill>
                  <a:srgbClr val="0070C0"/>
                </a:solidFill>
              </a:rPr>
              <a:t>When in city characters talk among </a:t>
            </a:r>
            <a:r>
              <a:rPr lang="en-US" dirty="0" smtClean="0">
                <a:solidFill>
                  <a:srgbClr val="0070C0"/>
                </a:solidFill>
              </a:rPr>
              <a:t>themselves, insult </a:t>
            </a:r>
            <a:r>
              <a:rPr lang="en-US" dirty="0" smtClean="0">
                <a:solidFill>
                  <a:srgbClr val="0070C0"/>
                </a:solidFill>
              </a:rPr>
              <a:t>or crack </a:t>
            </a:r>
            <a:r>
              <a:rPr lang="en-US" dirty="0" smtClean="0">
                <a:solidFill>
                  <a:srgbClr val="0070C0"/>
                </a:solidFill>
              </a:rPr>
              <a:t>jokes</a:t>
            </a:r>
          </a:p>
          <a:p>
            <a:pPr>
              <a:buNone/>
            </a:pPr>
            <a:r>
              <a:rPr lang="en-US" dirty="0" smtClean="0">
                <a:solidFill>
                  <a:srgbClr val="0070C0"/>
                </a:solidFill>
              </a:rPr>
              <a:t>Each species have different enemies, each enemy has different units, each unit has different skills example rogue werewolf, blight werewolf, </a:t>
            </a:r>
            <a:r>
              <a:rPr lang="en-US" dirty="0" err="1" smtClean="0">
                <a:solidFill>
                  <a:srgbClr val="0070C0"/>
                </a:solidFill>
              </a:rPr>
              <a:t>alfa</a:t>
            </a:r>
            <a:r>
              <a:rPr lang="en-US" dirty="0" smtClean="0">
                <a:solidFill>
                  <a:srgbClr val="0070C0"/>
                </a:solidFill>
              </a:rPr>
              <a:t> werewolf… then the leader.</a:t>
            </a:r>
          </a:p>
          <a:p>
            <a:pPr>
              <a:buNone/>
            </a:pPr>
            <a:r>
              <a:rPr lang="en-US" dirty="0" smtClean="0">
                <a:solidFill>
                  <a:srgbClr val="0070C0"/>
                </a:solidFill>
              </a:rPr>
              <a:t>When you go from one city to another on world map while your on your way you might be attacked by wild animals or</a:t>
            </a:r>
          </a:p>
          <a:p>
            <a:pPr>
              <a:buNone/>
            </a:pPr>
            <a:r>
              <a:rPr lang="en-US" dirty="0" smtClean="0">
                <a:solidFill>
                  <a:srgbClr val="0070C0"/>
                </a:solidFill>
              </a:rPr>
              <a:t>Ambushes happens all the time for different reasons in cities forests even in main camp</a:t>
            </a:r>
            <a:endParaRPr lang="en-US" dirty="0" smtClean="0">
              <a:solidFill>
                <a:srgbClr val="0070C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70C0"/>
                </a:solidFill>
              </a:rPr>
              <a:t>NOT FUN</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solidFill>
                  <a:srgbClr val="0070C0"/>
                </a:solidFill>
              </a:rPr>
              <a:t>Sometimes they talk too much and about things that are not </a:t>
            </a:r>
            <a:r>
              <a:rPr lang="en-US" dirty="0" smtClean="0">
                <a:solidFill>
                  <a:srgbClr val="0070C0"/>
                </a:solidFill>
              </a:rPr>
              <a:t>important and you can only skip one sentence at a time and not what their whole part</a:t>
            </a:r>
          </a:p>
          <a:p>
            <a:r>
              <a:rPr lang="en-US" dirty="0" smtClean="0">
                <a:solidFill>
                  <a:srgbClr val="0070C0"/>
                </a:solidFill>
              </a:rPr>
              <a:t>Sometime you fight way too powerful opponents too early in the game.</a:t>
            </a:r>
            <a:endParaRPr lang="en-US" dirty="0" smtClean="0">
              <a:solidFill>
                <a:srgbClr val="0070C0"/>
              </a:solidFill>
            </a:endParaRPr>
          </a:p>
          <a:p>
            <a:endParaRPr lang="en-US" dirty="0">
              <a:solidFill>
                <a:srgbClr val="0070C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fontScale="90000"/>
          </a:bodyPr>
          <a:lstStyle/>
          <a:p>
            <a:pPr lvl="0" algn="l"/>
            <a:r>
              <a:rPr lang="en-US" dirty="0" smtClean="0">
                <a:solidFill>
                  <a:srgbClr val="0070C0"/>
                </a:solidFill>
              </a:rPr>
              <a:t>How does it compare to similar games in the same genre?</a:t>
            </a:r>
            <a:br>
              <a:rPr lang="en-US" dirty="0" smtClean="0">
                <a:solidFill>
                  <a:srgbClr val="0070C0"/>
                </a:solidFill>
              </a:rPr>
            </a:br>
            <a:r>
              <a:rPr lang="en-US" dirty="0" smtClean="0">
                <a:solidFill>
                  <a:srgbClr val="0070C0"/>
                </a:solidFill>
              </a:rPr>
              <a:t>The character gains points to spend on skills, experience, and abilities as he/she levels up.</a:t>
            </a:r>
            <a:br>
              <a:rPr lang="en-US" dirty="0" smtClean="0">
                <a:solidFill>
                  <a:srgbClr val="0070C0"/>
                </a:solidFill>
              </a:rPr>
            </a:br>
            <a:r>
              <a:rPr lang="en-US" dirty="0" smtClean="0">
                <a:solidFill>
                  <a:srgbClr val="0070C0"/>
                </a:solidFill>
              </a:rPr>
              <a:t/>
            </a:r>
            <a:br>
              <a:rPr lang="en-US" dirty="0" smtClean="0">
                <a:solidFill>
                  <a:srgbClr val="0070C0"/>
                </a:solidFill>
              </a:rPr>
            </a:br>
            <a:r>
              <a:rPr lang="en-US" dirty="0" smtClean="0">
                <a:solidFill>
                  <a:srgbClr val="0070C0"/>
                </a:solidFill>
              </a:rPr>
              <a:t>Why is it better or worse than similar games?</a:t>
            </a:r>
            <a:br>
              <a:rPr lang="en-US" dirty="0" smtClean="0">
                <a:solidFill>
                  <a:srgbClr val="0070C0"/>
                </a:solidFill>
              </a:rPr>
            </a:br>
            <a:r>
              <a:rPr lang="en-US" dirty="0" smtClean="0">
                <a:solidFill>
                  <a:srgbClr val="0070C0"/>
                </a:solidFill>
              </a:rPr>
              <a:t>Better, it is long, has variety, and good storyline</a:t>
            </a:r>
            <a:endParaRPr lang="en-US" dirty="0">
              <a:solidFill>
                <a:srgbClr val="0070C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Appropriate audience</a:t>
            </a:r>
            <a:endParaRPr lang="en-US" dirty="0">
              <a:solidFill>
                <a:srgbClr val="0070C0"/>
              </a:solidFill>
            </a:endParaRPr>
          </a:p>
        </p:txBody>
      </p:sp>
      <p:sp>
        <p:nvSpPr>
          <p:cNvPr id="3" name="Content Placeholder 2"/>
          <p:cNvSpPr>
            <a:spLocks noGrp="1"/>
          </p:cNvSpPr>
          <p:nvPr>
            <p:ph idx="1"/>
          </p:nvPr>
        </p:nvSpPr>
        <p:spPr/>
        <p:txBody>
          <a:bodyPr/>
          <a:lstStyle/>
          <a:p>
            <a:pPr>
              <a:buNone/>
            </a:pPr>
            <a:r>
              <a:rPr lang="en-US" dirty="0" smtClean="0">
                <a:solidFill>
                  <a:srgbClr val="0070C0"/>
                </a:solidFill>
              </a:rPr>
              <a:t>Rated M for Mature:</a:t>
            </a:r>
          </a:p>
          <a:p>
            <a:r>
              <a:rPr lang="en-US" dirty="0" smtClean="0">
                <a:solidFill>
                  <a:srgbClr val="0070C0"/>
                </a:solidFill>
              </a:rPr>
              <a:t>Blood</a:t>
            </a:r>
          </a:p>
          <a:p>
            <a:r>
              <a:rPr lang="en-US" dirty="0" smtClean="0">
                <a:solidFill>
                  <a:srgbClr val="0070C0"/>
                </a:solidFill>
              </a:rPr>
              <a:t>Intense Violence</a:t>
            </a:r>
          </a:p>
          <a:p>
            <a:r>
              <a:rPr lang="en-US" dirty="0" smtClean="0">
                <a:solidFill>
                  <a:srgbClr val="0070C0"/>
                </a:solidFill>
              </a:rPr>
              <a:t>Language</a:t>
            </a:r>
          </a:p>
          <a:p>
            <a:r>
              <a:rPr lang="en-US" dirty="0" smtClean="0">
                <a:solidFill>
                  <a:srgbClr val="0070C0"/>
                </a:solidFill>
              </a:rPr>
              <a:t>Partial Nudity</a:t>
            </a:r>
          </a:p>
          <a:p>
            <a:r>
              <a:rPr lang="en-US" dirty="0" smtClean="0">
                <a:solidFill>
                  <a:srgbClr val="0070C0"/>
                </a:solidFill>
              </a:rPr>
              <a:t>Sexual Content</a:t>
            </a:r>
          </a:p>
          <a:p>
            <a:pPr>
              <a:buNone/>
            </a:pPr>
            <a:endParaRPr lang="en-US" dirty="0">
              <a:solidFill>
                <a:srgbClr val="0070C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lstStyle/>
          <a:p>
            <a:pPr marL="514350" indent="-514350">
              <a:buNone/>
            </a:pPr>
            <a:r>
              <a:rPr lang="en-US" dirty="0" smtClean="0">
                <a:solidFill>
                  <a:srgbClr val="0070C0"/>
                </a:solidFill>
              </a:rPr>
              <a:t>Company: EA and designed by </a:t>
            </a:r>
            <a:r>
              <a:rPr lang="en-US" dirty="0" err="1" smtClean="0">
                <a:solidFill>
                  <a:srgbClr val="0070C0"/>
                </a:solidFill>
              </a:rPr>
              <a:t>BioWare</a:t>
            </a:r>
            <a:endParaRPr lang="en-US" dirty="0" smtClean="0">
              <a:solidFill>
                <a:srgbClr val="0070C0"/>
              </a:solidFill>
            </a:endParaRPr>
          </a:p>
          <a:p>
            <a:pPr marL="514350" indent="-514350">
              <a:buNone/>
            </a:pPr>
            <a:endParaRPr lang="en-US" dirty="0">
              <a:solidFill>
                <a:srgbClr val="0070C0"/>
              </a:solidFill>
            </a:endParaRPr>
          </a:p>
          <a:p>
            <a:r>
              <a:rPr lang="en-US" dirty="0" smtClean="0">
                <a:solidFill>
                  <a:srgbClr val="0070C0"/>
                </a:solidFill>
              </a:rPr>
              <a:t>Executive Producers: Mark </a:t>
            </a:r>
            <a:r>
              <a:rPr lang="en-US" dirty="0" err="1" smtClean="0">
                <a:solidFill>
                  <a:srgbClr val="0070C0"/>
                </a:solidFill>
              </a:rPr>
              <a:t>Darrah</a:t>
            </a:r>
            <a:endParaRPr lang="en-US" dirty="0" smtClean="0">
              <a:solidFill>
                <a:srgbClr val="0070C0"/>
              </a:solidFill>
            </a:endParaRPr>
          </a:p>
          <a:p>
            <a:r>
              <a:rPr lang="en-US" dirty="0" smtClean="0">
                <a:solidFill>
                  <a:srgbClr val="0070C0"/>
                </a:solidFill>
              </a:rPr>
              <a:t>Project </a:t>
            </a:r>
            <a:r>
              <a:rPr lang="en-US" dirty="0">
                <a:solidFill>
                  <a:srgbClr val="0070C0"/>
                </a:solidFill>
              </a:rPr>
              <a:t>Directors</a:t>
            </a:r>
            <a:r>
              <a:rPr lang="en-US" dirty="0" smtClean="0">
                <a:solidFill>
                  <a:srgbClr val="0070C0"/>
                </a:solidFill>
              </a:rPr>
              <a:t>: </a:t>
            </a:r>
            <a:r>
              <a:rPr lang="en-US" dirty="0">
                <a:solidFill>
                  <a:srgbClr val="0070C0"/>
                </a:solidFill>
              </a:rPr>
              <a:t>Dan </a:t>
            </a:r>
            <a:r>
              <a:rPr lang="en-US" dirty="0" err="1">
                <a:solidFill>
                  <a:srgbClr val="0070C0"/>
                </a:solidFill>
              </a:rPr>
              <a:t>Tudge</a:t>
            </a:r>
            <a:endParaRPr lang="en-US" dirty="0">
              <a:solidFill>
                <a:srgbClr val="0070C0"/>
              </a:solidFill>
            </a:endParaRPr>
          </a:p>
          <a:p>
            <a:r>
              <a:rPr lang="en-US" dirty="0">
                <a:solidFill>
                  <a:srgbClr val="0070C0"/>
                </a:solidFill>
              </a:rPr>
              <a:t>Lead Designers: Brent Knowles, Mike Laidlaw, James </a:t>
            </a:r>
            <a:r>
              <a:rPr lang="en-US" dirty="0" err="1">
                <a:solidFill>
                  <a:srgbClr val="0070C0"/>
                </a:solidFill>
              </a:rPr>
              <a:t>Ohlen</a:t>
            </a:r>
            <a:endParaRPr lang="en-US" dirty="0">
              <a:solidFill>
                <a:srgbClr val="0070C0"/>
              </a:solidFill>
            </a:endParaRPr>
          </a:p>
          <a:p>
            <a:r>
              <a:rPr lang="en-US" dirty="0">
                <a:solidFill>
                  <a:srgbClr val="0070C0"/>
                </a:solidFill>
              </a:rPr>
              <a:t>Art Director: Dean Andersen</a:t>
            </a:r>
          </a:p>
          <a:p>
            <a:r>
              <a:rPr lang="en-US" dirty="0">
                <a:solidFill>
                  <a:srgbClr val="0070C0"/>
                </a:solidFill>
              </a:rPr>
              <a:t>Lead Programmer: Ross Gardner</a:t>
            </a:r>
          </a:p>
          <a:p>
            <a:pPr marL="514350" indent="-514350">
              <a:buNone/>
            </a:pPr>
            <a:endParaRPr lang="en-US" dirty="0">
              <a:solidFill>
                <a:srgbClr val="0070C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70C0"/>
                </a:solidFill>
              </a:rPr>
              <a:t>Design mistakes</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solidFill>
                  <a:srgbClr val="0070C0"/>
                </a:solidFill>
              </a:rPr>
              <a:t>Walking while staying in same </a:t>
            </a:r>
            <a:r>
              <a:rPr lang="en-US" dirty="0" smtClean="0">
                <a:solidFill>
                  <a:srgbClr val="0070C0"/>
                </a:solidFill>
              </a:rPr>
              <a:t>position (one location)</a:t>
            </a:r>
            <a:endParaRPr lang="en-US" dirty="0" smtClean="0">
              <a:solidFill>
                <a:srgbClr val="0070C0"/>
              </a:solidFill>
            </a:endParaRPr>
          </a:p>
          <a:p>
            <a:endParaRPr lang="en-US" dirty="0" smtClean="0">
              <a:solidFill>
                <a:srgbClr val="0070C0"/>
              </a:solidFill>
            </a:endParaRPr>
          </a:p>
          <a:p>
            <a:r>
              <a:rPr lang="en-US" dirty="0" smtClean="0">
                <a:solidFill>
                  <a:srgbClr val="0070C0"/>
                </a:solidFill>
              </a:rPr>
              <a:t>Sometime u have to place the mouse on specific area on the box to open </a:t>
            </a:r>
            <a:r>
              <a:rPr lang="en-US" dirty="0" smtClean="0">
                <a:solidFill>
                  <a:srgbClr val="0070C0"/>
                </a:solidFill>
              </a:rPr>
              <a:t>it or enemy to attack.</a:t>
            </a:r>
            <a:endParaRPr lang="en-US" dirty="0">
              <a:solidFill>
                <a:srgbClr val="0070C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Strengths</a:t>
            </a:r>
            <a:endParaRPr lang="en-US" dirty="0">
              <a:solidFill>
                <a:srgbClr val="0070C0"/>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rgbClr val="0070C0"/>
                </a:solidFill>
              </a:rPr>
              <a:t>Different opponents: I fought over 40 different enemies each with different ability, strength defense, and level</a:t>
            </a:r>
            <a:r>
              <a:rPr lang="en-US" dirty="0" smtClean="0">
                <a:solidFill>
                  <a:srgbClr val="0070C0"/>
                </a:solidFill>
              </a:rPr>
              <a:t>. (I think I am almost %50 there)</a:t>
            </a:r>
          </a:p>
          <a:p>
            <a:r>
              <a:rPr lang="en-US" dirty="0" smtClean="0">
                <a:solidFill>
                  <a:srgbClr val="0070C0"/>
                </a:solidFill>
              </a:rPr>
              <a:t>Variety of opponents in one unit (mages arches, ogres, warriors, abominations and the leader of group)</a:t>
            </a:r>
            <a:endParaRPr lang="en-US" dirty="0" smtClean="0">
              <a:solidFill>
                <a:srgbClr val="0070C0"/>
              </a:solidFill>
            </a:endParaRPr>
          </a:p>
          <a:p>
            <a:r>
              <a:rPr lang="en-US" dirty="0" smtClean="0">
                <a:solidFill>
                  <a:srgbClr val="0070C0"/>
                </a:solidFill>
              </a:rPr>
              <a:t>Wide variety of graphics in different </a:t>
            </a:r>
            <a:r>
              <a:rPr lang="en-US" dirty="0" smtClean="0">
                <a:solidFill>
                  <a:srgbClr val="0070C0"/>
                </a:solidFill>
              </a:rPr>
              <a:t>towns, cities</a:t>
            </a:r>
            <a:r>
              <a:rPr lang="en-US" dirty="0" smtClean="0">
                <a:solidFill>
                  <a:srgbClr val="0070C0"/>
                </a:solidFill>
              </a:rPr>
              <a:t>, </a:t>
            </a:r>
            <a:r>
              <a:rPr lang="en-US" dirty="0" smtClean="0">
                <a:solidFill>
                  <a:srgbClr val="0070C0"/>
                </a:solidFill>
              </a:rPr>
              <a:t>camps, fade</a:t>
            </a:r>
            <a:r>
              <a:rPr lang="en-US" dirty="0" smtClean="0">
                <a:solidFill>
                  <a:srgbClr val="0070C0"/>
                </a:solidFill>
              </a:rPr>
              <a:t>, ruins, </a:t>
            </a:r>
            <a:r>
              <a:rPr lang="en-US" dirty="0" smtClean="0">
                <a:solidFill>
                  <a:srgbClr val="0070C0"/>
                </a:solidFill>
              </a:rPr>
              <a:t>ruins after cities you </a:t>
            </a:r>
            <a:r>
              <a:rPr lang="en-US" dirty="0" smtClean="0">
                <a:solidFill>
                  <a:srgbClr val="0070C0"/>
                </a:solidFill>
              </a:rPr>
              <a:t>visited </a:t>
            </a:r>
            <a:r>
              <a:rPr lang="en-US" dirty="0" smtClean="0">
                <a:solidFill>
                  <a:srgbClr val="0070C0"/>
                </a:solidFill>
              </a:rPr>
              <a:t>are destroyed, temples</a:t>
            </a:r>
            <a:r>
              <a:rPr lang="en-US" dirty="0" smtClean="0">
                <a:solidFill>
                  <a:srgbClr val="0070C0"/>
                </a:solidFill>
              </a:rPr>
              <a:t>, </a:t>
            </a:r>
            <a:r>
              <a:rPr lang="en-US" dirty="0" smtClean="0">
                <a:solidFill>
                  <a:srgbClr val="0070C0"/>
                </a:solidFill>
              </a:rPr>
              <a:t>underground caves, </a:t>
            </a:r>
            <a:r>
              <a:rPr lang="en-US" dirty="0" smtClean="0">
                <a:solidFill>
                  <a:srgbClr val="0070C0"/>
                </a:solidFill>
              </a:rPr>
              <a:t>forest, towers, and many </a:t>
            </a:r>
            <a:r>
              <a:rPr lang="en-US" dirty="0" smtClean="0">
                <a:solidFill>
                  <a:srgbClr val="0070C0"/>
                </a:solidFill>
              </a:rPr>
              <a:t>more</a:t>
            </a:r>
            <a:endParaRPr lang="en-US" dirty="0" smtClean="0">
              <a:solidFill>
                <a:srgbClr val="0070C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Weaknesses</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solidFill>
                  <a:srgbClr val="0070C0"/>
                </a:solidFill>
              </a:rPr>
              <a:t>Too much talk sometimes.</a:t>
            </a:r>
          </a:p>
          <a:p>
            <a:endParaRPr lang="en-US" dirty="0" smtClean="0">
              <a:solidFill>
                <a:srgbClr val="0070C0"/>
              </a:solidFill>
            </a:endParaRPr>
          </a:p>
          <a:p>
            <a:r>
              <a:rPr lang="en-US" dirty="0" smtClean="0">
                <a:solidFill>
                  <a:srgbClr val="0070C0"/>
                </a:solidFill>
              </a:rPr>
              <a:t>If going deep into a level for a few hours you cannot go back to heal and buy potions.</a:t>
            </a:r>
          </a:p>
          <a:p>
            <a:endParaRPr lang="en-US" dirty="0" smtClean="0">
              <a:solidFill>
                <a:srgbClr val="0070C0"/>
              </a:solidFill>
            </a:endParaRPr>
          </a:p>
          <a:p>
            <a:r>
              <a:rPr lang="en-US" dirty="0" smtClean="0">
                <a:solidFill>
                  <a:srgbClr val="0070C0"/>
                </a:solidFill>
              </a:rPr>
              <a:t>My character cannot open LOCKED BOXES!!!</a:t>
            </a:r>
            <a:endParaRPr lang="en-US" dirty="0">
              <a:solidFill>
                <a:srgbClr val="0070C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6553200"/>
          </a:xfrm>
        </p:spPr>
        <p:txBody>
          <a:bodyPr>
            <a:normAutofit fontScale="90000"/>
          </a:bodyPr>
          <a:lstStyle/>
          <a:p>
            <a:pPr lvl="0" algn="l"/>
            <a:r>
              <a:rPr lang="en-US" dirty="0" smtClean="0">
                <a:solidFill>
                  <a:schemeClr val="tx2"/>
                </a:solidFill>
              </a:rPr>
              <a:t>Is the game worth purchasing?</a:t>
            </a:r>
            <a:br>
              <a:rPr lang="en-US" dirty="0" smtClean="0">
                <a:solidFill>
                  <a:schemeClr val="tx2"/>
                </a:solidFill>
              </a:rPr>
            </a:br>
            <a:r>
              <a:rPr lang="en-US" dirty="0" smtClean="0">
                <a:solidFill>
                  <a:schemeClr val="tx2"/>
                </a:solidFill>
              </a:rPr>
              <a:t>YES!!!</a:t>
            </a:r>
            <a:br>
              <a:rPr lang="en-US" dirty="0" smtClean="0">
                <a:solidFill>
                  <a:schemeClr val="tx2"/>
                </a:solidFill>
              </a:rPr>
            </a:br>
            <a:r>
              <a:rPr lang="en-US" dirty="0" smtClean="0">
                <a:solidFill>
                  <a:schemeClr val="tx2"/>
                </a:solidFill>
              </a:rPr>
              <a:t>Rated 8.9</a:t>
            </a:r>
            <a:br>
              <a:rPr lang="en-US" dirty="0" smtClean="0">
                <a:solidFill>
                  <a:schemeClr val="tx2"/>
                </a:solidFill>
              </a:rPr>
            </a:br>
            <a:r>
              <a:rPr lang="en-US" dirty="0" smtClean="0">
                <a:solidFill>
                  <a:schemeClr val="tx2"/>
                </a:solidFill>
              </a:rPr>
              <a:t/>
            </a:r>
            <a:br>
              <a:rPr lang="en-US" dirty="0" smtClean="0">
                <a:solidFill>
                  <a:schemeClr val="tx2"/>
                </a:solidFill>
              </a:rPr>
            </a:br>
            <a:r>
              <a:rPr lang="en-US" dirty="0" smtClean="0">
                <a:solidFill>
                  <a:schemeClr val="tx2"/>
                </a:solidFill>
              </a:rPr>
              <a:t>How could it be improved?</a:t>
            </a:r>
            <a:br>
              <a:rPr lang="en-US" dirty="0" smtClean="0">
                <a:solidFill>
                  <a:schemeClr val="tx2"/>
                </a:solidFill>
              </a:rPr>
            </a:br>
            <a:r>
              <a:rPr lang="en-US" dirty="0" smtClean="0">
                <a:solidFill>
                  <a:schemeClr val="tx2"/>
                </a:solidFill>
              </a:rPr>
              <a:t>I thought it was </a:t>
            </a:r>
            <a:r>
              <a:rPr lang="en-US" dirty="0" smtClean="0">
                <a:solidFill>
                  <a:schemeClr val="tx2"/>
                </a:solidFill>
              </a:rPr>
              <a:t>great but could do with less talking in only a couple places and could add a skill to unlock locked boxes for all players and more potions which I heard they did in second part.</a:t>
            </a:r>
            <a:r>
              <a:rPr lang="en-US" dirty="0" smtClean="0"/>
              <a:t/>
            </a:r>
            <a:br>
              <a:rPr lang="en-US" dirty="0" smtClean="0"/>
            </a:b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1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rgbClr val="0070C0"/>
                </a:solidFill>
              </a:rPr>
              <a:t>THE END!!!</a:t>
            </a:r>
            <a:endParaRPr lang="en-US" dirty="0">
              <a:solidFill>
                <a:srgbClr val="0070C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0070C0"/>
                </a:solidFill>
              </a:rPr>
              <a:t>It is a single-player third-person role-playing fantasy game</a:t>
            </a:r>
          </a:p>
          <a:p>
            <a:endParaRPr lang="en-US" dirty="0">
              <a:solidFill>
                <a:srgbClr val="0070C0"/>
              </a:solidFill>
            </a:endParaRPr>
          </a:p>
          <a:p>
            <a:r>
              <a:rPr lang="en-US" dirty="0" smtClean="0">
                <a:solidFill>
                  <a:srgbClr val="0070C0"/>
                </a:solidFill>
              </a:rPr>
              <a:t>Costs $19.99</a:t>
            </a:r>
            <a:endParaRPr lang="en-US" dirty="0">
              <a:solidFill>
                <a:srgbClr val="0070C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70C0"/>
                </a:solidFill>
                <a:latin typeface="+mn-lt"/>
                <a:ea typeface="+mn-ea"/>
                <a:cs typeface="+mn-cs"/>
              </a:rPr>
              <a:t>Windows Minimum Specifications</a:t>
            </a:r>
            <a:endParaRPr lang="en-US" b="1" dirty="0">
              <a:solidFill>
                <a:srgbClr val="0070C0"/>
              </a:solidFill>
              <a:latin typeface="+mn-lt"/>
              <a:ea typeface="+mn-ea"/>
              <a:cs typeface="+mn-cs"/>
            </a:endParaRPr>
          </a:p>
        </p:txBody>
      </p:sp>
      <p:sp>
        <p:nvSpPr>
          <p:cNvPr id="3" name="Content Placeholder 2"/>
          <p:cNvSpPr>
            <a:spLocks noGrp="1"/>
          </p:cNvSpPr>
          <p:nvPr>
            <p:ph idx="1"/>
          </p:nvPr>
        </p:nvSpPr>
        <p:spPr/>
        <p:txBody>
          <a:bodyPr>
            <a:normAutofit fontScale="92500" lnSpcReduction="10000"/>
          </a:bodyPr>
          <a:lstStyle/>
          <a:p>
            <a:pPr>
              <a:buNone/>
            </a:pPr>
            <a:r>
              <a:rPr lang="en-US" dirty="0" smtClean="0">
                <a:solidFill>
                  <a:srgbClr val="0070C0"/>
                </a:solidFill>
              </a:rPr>
              <a:t>CPU: Intel Core 2 (or equivalent) running at 1.6Ghz or greater</a:t>
            </a:r>
            <a:br>
              <a:rPr lang="en-US" dirty="0" smtClean="0">
                <a:solidFill>
                  <a:srgbClr val="0070C0"/>
                </a:solidFill>
              </a:rPr>
            </a:br>
            <a:r>
              <a:rPr lang="en-US" dirty="0" smtClean="0">
                <a:solidFill>
                  <a:srgbClr val="0070C0"/>
                </a:solidFill>
              </a:rPr>
              <a:t>AMD X2 (or equivalent) running at 2.2GHZ or greater</a:t>
            </a:r>
            <a:br>
              <a:rPr lang="en-US" dirty="0" smtClean="0">
                <a:solidFill>
                  <a:srgbClr val="0070C0"/>
                </a:solidFill>
              </a:rPr>
            </a:br>
            <a:r>
              <a:rPr lang="en-US" dirty="0" smtClean="0">
                <a:solidFill>
                  <a:srgbClr val="0070C0"/>
                </a:solidFill>
              </a:rPr>
              <a:t>RAM: 1.5 GB or more</a:t>
            </a:r>
            <a:br>
              <a:rPr lang="en-US" dirty="0" smtClean="0">
                <a:solidFill>
                  <a:srgbClr val="0070C0"/>
                </a:solidFill>
              </a:rPr>
            </a:br>
            <a:r>
              <a:rPr lang="en-US" dirty="0" smtClean="0">
                <a:solidFill>
                  <a:srgbClr val="0070C0"/>
                </a:solidFill>
              </a:rPr>
              <a:t>Video: ATI </a:t>
            </a:r>
            <a:r>
              <a:rPr lang="en-US" dirty="0" err="1" smtClean="0">
                <a:solidFill>
                  <a:srgbClr val="0070C0"/>
                </a:solidFill>
              </a:rPr>
              <a:t>Radeon</a:t>
            </a:r>
            <a:r>
              <a:rPr lang="en-US" dirty="0" smtClean="0">
                <a:solidFill>
                  <a:srgbClr val="0070C0"/>
                </a:solidFill>
              </a:rPr>
              <a:t> X1550 256MB or greater</a:t>
            </a:r>
            <a:br>
              <a:rPr lang="en-US" dirty="0" smtClean="0">
                <a:solidFill>
                  <a:srgbClr val="0070C0"/>
                </a:solidFill>
              </a:rPr>
            </a:br>
            <a:r>
              <a:rPr lang="en-US" dirty="0" smtClean="0">
                <a:solidFill>
                  <a:srgbClr val="0070C0"/>
                </a:solidFill>
              </a:rPr>
              <a:t>NVIDIA </a:t>
            </a:r>
            <a:r>
              <a:rPr lang="en-US" dirty="0" err="1" smtClean="0">
                <a:solidFill>
                  <a:srgbClr val="0070C0"/>
                </a:solidFill>
              </a:rPr>
              <a:t>GeForce</a:t>
            </a:r>
            <a:r>
              <a:rPr lang="en-US" dirty="0" smtClean="0">
                <a:solidFill>
                  <a:srgbClr val="0070C0"/>
                </a:solidFill>
              </a:rPr>
              <a:t> 7600 GT 256MB or greater</a:t>
            </a:r>
            <a:br>
              <a:rPr lang="en-US" dirty="0" smtClean="0">
                <a:solidFill>
                  <a:srgbClr val="0070C0"/>
                </a:solidFill>
              </a:rPr>
            </a:br>
            <a:r>
              <a:rPr lang="en-US" dirty="0" smtClean="0">
                <a:solidFill>
                  <a:srgbClr val="0070C0"/>
                </a:solidFill>
              </a:rPr>
              <a:t>20 GB HD space</a:t>
            </a:r>
            <a:r>
              <a:rPr lang="en-US" dirty="0" smtClean="0"/>
              <a:t/>
            </a:r>
            <a:br>
              <a:rPr lang="en-US" dirty="0" smtClean="0"/>
            </a:br>
            <a:r>
              <a:rPr lang="en-US" dirty="0" smtClean="0"/>
              <a:t/>
            </a:r>
            <a:br>
              <a:rPr lang="en-US" dirty="0" smtClean="0"/>
            </a:b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Recommended Specifications</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solidFill>
                  <a:srgbClr val="0070C0"/>
                </a:solidFill>
              </a:rPr>
              <a:t>CPU: Intel Core 2 Quad 2.4Ghz Processor or equivalent</a:t>
            </a:r>
            <a:br>
              <a:rPr lang="en-US" dirty="0" smtClean="0">
                <a:solidFill>
                  <a:srgbClr val="0070C0"/>
                </a:solidFill>
              </a:rPr>
            </a:br>
            <a:r>
              <a:rPr lang="en-US" dirty="0" smtClean="0">
                <a:solidFill>
                  <a:srgbClr val="0070C0"/>
                </a:solidFill>
              </a:rPr>
              <a:t>RAM: 4 GB (Vista) or 2 GB (XP)</a:t>
            </a:r>
            <a:br>
              <a:rPr lang="en-US" dirty="0" smtClean="0">
                <a:solidFill>
                  <a:srgbClr val="0070C0"/>
                </a:solidFill>
              </a:rPr>
            </a:br>
            <a:r>
              <a:rPr lang="en-US" dirty="0" smtClean="0">
                <a:solidFill>
                  <a:srgbClr val="0070C0"/>
                </a:solidFill>
              </a:rPr>
              <a:t>Video: ATI 3850 512 MB or greater</a:t>
            </a:r>
            <a:br>
              <a:rPr lang="en-US" dirty="0" smtClean="0">
                <a:solidFill>
                  <a:srgbClr val="0070C0"/>
                </a:solidFill>
              </a:rPr>
            </a:br>
            <a:r>
              <a:rPr lang="en-US" dirty="0" smtClean="0">
                <a:solidFill>
                  <a:srgbClr val="0070C0"/>
                </a:solidFill>
              </a:rPr>
              <a:t>NVIDIA 8800GTS 512 MB or greater</a:t>
            </a:r>
            <a:br>
              <a:rPr lang="en-US" dirty="0" smtClean="0">
                <a:solidFill>
                  <a:srgbClr val="0070C0"/>
                </a:solidFill>
              </a:rPr>
            </a:br>
            <a:r>
              <a:rPr lang="en-US" dirty="0" smtClean="0">
                <a:solidFill>
                  <a:srgbClr val="0070C0"/>
                </a:solidFill>
              </a:rPr>
              <a:t>20 GB HD space</a:t>
            </a:r>
            <a:endParaRPr lang="en-US" dirty="0">
              <a:solidFill>
                <a:srgbClr val="0070C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ragon age.png"/>
          <p:cNvPicPr>
            <a:picLocks noGrp="1" noChangeAspect="1"/>
          </p:cNvPicPr>
          <p:nvPr>
            <p:ph idx="1"/>
          </p:nvPr>
        </p:nvPicPr>
        <p:blipFill>
          <a:blip r:embed="rId2" cstate="print"/>
          <a:stretch>
            <a:fillRect/>
          </a:stretch>
        </p:blipFill>
        <p:spPr>
          <a:xfrm>
            <a:off x="0" y="-6378"/>
            <a:ext cx="9144000" cy="6864378"/>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Storyline/Official game description</a:t>
            </a:r>
            <a:endParaRPr lang="en-US" dirty="0">
              <a:solidFill>
                <a:srgbClr val="0070C0"/>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rgbClr val="0070C0"/>
                </a:solidFill>
              </a:rPr>
              <a:t>You are a Grey Warden, one of the last of a legendary order of guardians. With the return of an ancient foe and the kingdom engulfed in civil war, you have been chosen by fate to unite the shattered lands and slay an </a:t>
            </a:r>
            <a:r>
              <a:rPr lang="en-US" dirty="0" err="1" smtClean="0">
                <a:solidFill>
                  <a:srgbClr val="0070C0"/>
                </a:solidFill>
              </a:rPr>
              <a:t>archdemon</a:t>
            </a:r>
            <a:r>
              <a:rPr lang="en-US" dirty="0" smtClean="0">
                <a:solidFill>
                  <a:srgbClr val="0070C0"/>
                </a:solidFill>
              </a:rPr>
              <a:t> once and for all. Start your adventure by picking your race as a Human, Elf, or Dwarf, then your class as a Warrior, Mage, or Rogue. Then after that, it is all up to you. The choices you make guide the path you take through the Ninth Age: The Dragon Age.</a:t>
            </a:r>
            <a:endParaRPr lang="en-US" dirty="0">
              <a:solidFill>
                <a:srgbClr val="0070C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i="1" dirty="0" smtClean="0">
                <a:solidFill>
                  <a:schemeClr val="tx2"/>
                </a:solidFill>
              </a:rPr>
              <a:t>"Men and women from every race; warriors and mages, barbarians and kings... the Grey Wardens sacrificed everything to stem the tide of darkness... and prevailed."</a:t>
            </a:r>
            <a:r>
              <a:rPr lang="en-US" dirty="0" smtClean="0">
                <a:solidFill>
                  <a:schemeClr val="tx2"/>
                </a:solidFill>
              </a:rPr>
              <a:t> </a:t>
            </a:r>
            <a:r>
              <a:rPr lang="en-US" i="1" dirty="0" smtClean="0">
                <a:solidFill>
                  <a:schemeClr val="tx2"/>
                </a:solidFill>
              </a:rPr>
              <a:t>—Duncan, head of the Grey Wardens in </a:t>
            </a:r>
            <a:r>
              <a:rPr lang="en-US" i="1" dirty="0" err="1" smtClean="0">
                <a:solidFill>
                  <a:schemeClr val="tx2"/>
                </a:solidFill>
              </a:rPr>
              <a:t>Ferelden</a:t>
            </a:r>
            <a:endParaRPr lang="en-US" dirty="0">
              <a:solidFill>
                <a:schemeClr val="tx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Installation</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solidFill>
                  <a:srgbClr val="0070C0"/>
                </a:solidFill>
              </a:rPr>
              <a:t>Either with a DVD ROM and </a:t>
            </a:r>
            <a:r>
              <a:rPr lang="en-US" dirty="0" smtClean="0">
                <a:solidFill>
                  <a:srgbClr val="0070C0"/>
                </a:solidFill>
              </a:rPr>
              <a:t>install by following </a:t>
            </a:r>
            <a:r>
              <a:rPr lang="en-US" dirty="0" err="1" smtClean="0">
                <a:solidFill>
                  <a:srgbClr val="0070C0"/>
                </a:solidFill>
              </a:rPr>
              <a:t>istructions</a:t>
            </a:r>
            <a:r>
              <a:rPr lang="en-US" dirty="0" smtClean="0">
                <a:solidFill>
                  <a:srgbClr val="0070C0"/>
                </a:solidFill>
              </a:rPr>
              <a:t>.</a:t>
            </a:r>
          </a:p>
          <a:p>
            <a:r>
              <a:rPr lang="en-US" dirty="0" smtClean="0">
                <a:solidFill>
                  <a:srgbClr val="0070C0"/>
                </a:solidFill>
              </a:rPr>
              <a:t>Xbox</a:t>
            </a:r>
          </a:p>
          <a:p>
            <a:r>
              <a:rPr lang="en-US" dirty="0" smtClean="0">
                <a:solidFill>
                  <a:srgbClr val="0070C0"/>
                </a:solidFill>
              </a:rPr>
              <a:t>PS3</a:t>
            </a:r>
            <a:endParaRPr lang="en-US" dirty="0">
              <a:solidFill>
                <a:srgbClr val="0070C0"/>
              </a:solidFill>
            </a:endParaRPr>
          </a:p>
          <a:p>
            <a:r>
              <a:rPr lang="en-US" dirty="0" smtClean="0">
                <a:solidFill>
                  <a:srgbClr val="0070C0"/>
                </a:solidFill>
              </a:rPr>
              <a:t>Or online copy off Origin</a:t>
            </a:r>
            <a:endParaRPr lang="en-US" dirty="0">
              <a:solidFill>
                <a:srgbClr val="0070C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611</Words>
  <Application>Microsoft Office PowerPoint</Application>
  <PresentationFormat>On-screen Show (4:3)</PresentationFormat>
  <Paragraphs>69</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Windows Minimum Specifications</vt:lpstr>
      <vt:lpstr>Recommended Specifications</vt:lpstr>
      <vt:lpstr>Slide 6</vt:lpstr>
      <vt:lpstr>Storyline/Official game description</vt:lpstr>
      <vt:lpstr>Slide 8</vt:lpstr>
      <vt:lpstr>Installation</vt:lpstr>
      <vt:lpstr>Game play </vt:lpstr>
      <vt:lpstr>Slide 11</vt:lpstr>
      <vt:lpstr>Slide 12</vt:lpstr>
      <vt:lpstr>Sound and videos</vt:lpstr>
      <vt:lpstr>Special features</vt:lpstr>
      <vt:lpstr>Bugs</vt:lpstr>
      <vt:lpstr>FUN</vt:lpstr>
      <vt:lpstr>NOT FUN</vt:lpstr>
      <vt:lpstr>How does it compare to similar games in the same genre? The character gains points to spend on skills, experience, and abilities as he/she levels up.  Why is it better or worse than similar games? Better, it is long, has variety, and good storyline</vt:lpstr>
      <vt:lpstr>Appropriate audience</vt:lpstr>
      <vt:lpstr>Design mistakes</vt:lpstr>
      <vt:lpstr>Strengths</vt:lpstr>
      <vt:lpstr>Weaknesses</vt:lpstr>
      <vt:lpstr>Is the game worth purchasing? YES!!! Rated 8.9  How could it be improved? I thought it was great but could do with less talking in only a couple places and could add a skill to unlock locked boxes for all players and more potions which I heard they did in second part. </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Nate</dc:creator>
  <cp:lastModifiedBy>Nate</cp:lastModifiedBy>
  <cp:revision>50</cp:revision>
  <dcterms:created xsi:type="dcterms:W3CDTF">2012-09-26T05:55:16Z</dcterms:created>
  <dcterms:modified xsi:type="dcterms:W3CDTF">2012-09-27T00:05:09Z</dcterms:modified>
</cp:coreProperties>
</file>