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69" r:id="rId5"/>
    <p:sldId id="268" r:id="rId6"/>
    <p:sldId id="259" r:id="rId7"/>
    <p:sldId id="262" r:id="rId8"/>
    <p:sldId id="266" r:id="rId9"/>
    <p:sldId id="267" r:id="rId10"/>
    <p:sldId id="263" r:id="rId11"/>
    <p:sldId id="261" r:id="rId12"/>
    <p:sldId id="264" r:id="rId13"/>
    <p:sldId id="265" r:id="rId14"/>
    <p:sldId id="260" r:id="rId15"/>
    <p:sldId id="272" r:id="rId16"/>
    <p:sldId id="270" r:id="rId17"/>
    <p:sldId id="273" r:id="rId18"/>
    <p:sldId id="27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5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34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84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457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33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084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828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566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117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71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104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BC233-57DD-49D1-9F04-2FEC3A4A3002}" type="datetimeFigureOut">
              <a:rPr lang="en-US" smtClean="0"/>
              <a:t>9/23/2012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05CB0-0C2C-45D6-AE47-40B5ADB82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4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0"/>
            <a:ext cx="7772400" cy="1470025"/>
          </a:xfrm>
        </p:spPr>
        <p:txBody>
          <a:bodyPr>
            <a:noAutofit/>
          </a:bodyPr>
          <a:lstStyle/>
          <a:p>
            <a:r>
              <a:rPr lang="en-US" sz="6600" dirty="0" err="1" smtClean="0">
                <a:latin typeface="Segoe Print" pitchFamily="2" charset="0"/>
              </a:rPr>
              <a:t>Waverace</a:t>
            </a:r>
            <a:r>
              <a:rPr lang="en-US" sz="6600" dirty="0" smtClean="0">
                <a:latin typeface="Segoe Print" pitchFamily="2" charset="0"/>
              </a:rPr>
              <a:t>: </a:t>
            </a:r>
            <a:br>
              <a:rPr lang="en-US" sz="6600" dirty="0" smtClean="0">
                <a:latin typeface="Segoe Print" pitchFamily="2" charset="0"/>
              </a:rPr>
            </a:br>
            <a:r>
              <a:rPr lang="en-US" sz="6600" dirty="0" smtClean="0">
                <a:latin typeface="Segoe Print" pitchFamily="2" charset="0"/>
              </a:rPr>
              <a:t>Blue Storm</a:t>
            </a:r>
            <a:endParaRPr lang="en-US" sz="6600" dirty="0">
              <a:latin typeface="Segoe Print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Segoe Print" pitchFamily="2" charset="0"/>
              </a:rPr>
              <a:t>A Videogame Review by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Segoe Print" pitchFamily="2" charset="0"/>
              </a:rPr>
              <a:t>Michael Ingrody</a:t>
            </a:r>
            <a:endParaRPr lang="en-US" sz="2400" dirty="0">
              <a:solidFill>
                <a:schemeClr val="tx1"/>
              </a:solidFill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214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Segoe Print" pitchFamily="2" charset="0"/>
              </a:rPr>
              <a:t>Riding Through Wake</a:t>
            </a:r>
            <a:br>
              <a:rPr lang="en-US" dirty="0" smtClean="0">
                <a:latin typeface="Segoe Print" pitchFamily="2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513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16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Unique Strategy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Low-Risk Shortcuts – Use Turbo, Miss Single Buoy</a:t>
            </a:r>
          </a:p>
          <a:p>
            <a:r>
              <a:rPr lang="en-US" dirty="0" smtClean="0">
                <a:latin typeface="Segoe Print" pitchFamily="2" charset="0"/>
              </a:rPr>
              <a:t>High-Risk Shortcuts – Miss Multiple Buoys, Narrow Passageways, Tight Turns, Many Obstacles, Dive Underwater, Break Through Barrier (Failure Costs the Race)</a:t>
            </a:r>
          </a:p>
          <a:p>
            <a:pPr marL="0" indent="0">
              <a:buNone/>
            </a:pPr>
            <a:endParaRPr lang="en-US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176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High Risk Shortcut I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91" y="1676400"/>
            <a:ext cx="3069264" cy="22754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4343400"/>
            <a:ext cx="3050478" cy="2283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9659" y="1676400"/>
            <a:ext cx="3067170" cy="2286000"/>
          </a:xfrm>
          <a:prstGeom prst="rect">
            <a:avLst/>
          </a:prstGeom>
        </p:spPr>
      </p:pic>
      <p:sp>
        <p:nvSpPr>
          <p:cNvPr id="7" name="Bent Arrow 6"/>
          <p:cNvSpPr/>
          <p:nvPr/>
        </p:nvSpPr>
        <p:spPr>
          <a:xfrm rot="5400000">
            <a:off x="6442182" y="4551218"/>
            <a:ext cx="1202124" cy="1143000"/>
          </a:xfrm>
          <a:prstGeom prst="bentArrow">
            <a:avLst>
              <a:gd name="adj1" fmla="val 25000"/>
              <a:gd name="adj2" fmla="val 23788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Bent Arrow 7"/>
          <p:cNvSpPr/>
          <p:nvPr/>
        </p:nvSpPr>
        <p:spPr>
          <a:xfrm rot="10800000">
            <a:off x="1143000" y="4703618"/>
            <a:ext cx="1202124" cy="1143000"/>
          </a:xfrm>
          <a:prstGeom prst="bentArrow">
            <a:avLst>
              <a:gd name="adj1" fmla="val 25000"/>
              <a:gd name="adj2" fmla="val 23788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93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High Risk Shortcut II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976255"/>
            <a:ext cx="3352799" cy="2514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1219200"/>
            <a:ext cx="3200399" cy="239029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9527" y="3976255"/>
            <a:ext cx="3200400" cy="2395299"/>
          </a:xfrm>
          <a:prstGeom prst="rect">
            <a:avLst/>
          </a:prstGeom>
        </p:spPr>
      </p:pic>
      <p:sp>
        <p:nvSpPr>
          <p:cNvPr id="8" name="Bent Arrow 7"/>
          <p:cNvSpPr/>
          <p:nvPr/>
        </p:nvSpPr>
        <p:spPr>
          <a:xfrm rot="16200000">
            <a:off x="1342038" y="2234239"/>
            <a:ext cx="1202124" cy="1143000"/>
          </a:xfrm>
          <a:prstGeom prst="bentArrow">
            <a:avLst>
              <a:gd name="adj1" fmla="val 25000"/>
              <a:gd name="adj2" fmla="val 23788"/>
              <a:gd name="adj3" fmla="val 25000"/>
              <a:gd name="adj4" fmla="val 43750"/>
            </a:avLst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Bent Arrow 8"/>
          <p:cNvSpPr/>
          <p:nvPr/>
        </p:nvSpPr>
        <p:spPr>
          <a:xfrm rot="5400000">
            <a:off x="6487390" y="2209798"/>
            <a:ext cx="1295401" cy="120212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27101" y="6240999"/>
            <a:ext cx="1435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egoe Print" pitchFamily="2" charset="0"/>
              </a:rPr>
              <a:t>Good!</a:t>
            </a:r>
            <a:endParaRPr lang="en-US" sz="3200" dirty="0">
              <a:latin typeface="Segoe Print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4335" y="6284195"/>
            <a:ext cx="1738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Segoe Print" pitchFamily="2" charset="0"/>
              </a:rPr>
              <a:t>Bad…</a:t>
            </a:r>
            <a:endParaRPr lang="en-US" sz="320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994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Gameplay Variation I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Print" pitchFamily="2" charset="0"/>
              </a:rPr>
              <a:t>8 Unique Courses</a:t>
            </a:r>
          </a:p>
          <a:p>
            <a:r>
              <a:rPr lang="en-US" dirty="0" smtClean="0">
                <a:latin typeface="Segoe Print" pitchFamily="2" charset="0"/>
              </a:rPr>
              <a:t>3 Difficulties, Different Buoy Placement</a:t>
            </a:r>
          </a:p>
          <a:p>
            <a:r>
              <a:rPr lang="en-US" dirty="0" smtClean="0">
                <a:latin typeface="Segoe Print" pitchFamily="2" charset="0"/>
              </a:rPr>
              <a:t>1 of 5 </a:t>
            </a:r>
            <a:r>
              <a:rPr lang="en-US" dirty="0">
                <a:latin typeface="Segoe Print" pitchFamily="2" charset="0"/>
              </a:rPr>
              <a:t>W</a:t>
            </a:r>
            <a:r>
              <a:rPr lang="en-US" dirty="0" smtClean="0">
                <a:latin typeface="Segoe Print" pitchFamily="2" charset="0"/>
              </a:rPr>
              <a:t>eather Conditions</a:t>
            </a:r>
          </a:p>
          <a:p>
            <a:r>
              <a:rPr lang="en-US" dirty="0" smtClean="0">
                <a:latin typeface="Segoe Print" pitchFamily="2" charset="0"/>
              </a:rPr>
              <a:t>(Clear, Clouds, Light Rain, Rain, Storms)</a:t>
            </a:r>
          </a:p>
          <a:p>
            <a:r>
              <a:rPr lang="en-US" dirty="0" smtClean="0">
                <a:latin typeface="Segoe Print" pitchFamily="2" charset="0"/>
              </a:rPr>
              <a:t>8 x 3 x 5 = 120 Different Race Variations = High Replay Value </a:t>
            </a:r>
            <a:endParaRPr lang="en-US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5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Gameplay Variation II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8 Characters</a:t>
            </a:r>
          </a:p>
          <a:p>
            <a:r>
              <a:rPr lang="en-US" dirty="0" smtClean="0">
                <a:latin typeface="Segoe Print" pitchFamily="2" charset="0"/>
              </a:rPr>
              <a:t>Different Strengths and Weaknesses</a:t>
            </a:r>
          </a:p>
          <a:p>
            <a:r>
              <a:rPr lang="en-US" dirty="0" smtClean="0">
                <a:latin typeface="Segoe Print" pitchFamily="2" charset="0"/>
              </a:rPr>
              <a:t>Player can Tweak Rider Specifics</a:t>
            </a:r>
          </a:p>
          <a:p>
            <a:r>
              <a:rPr lang="en-US" dirty="0" smtClean="0">
                <a:latin typeface="Segoe Print" pitchFamily="2" charset="0"/>
              </a:rPr>
              <a:t>4 Different Color Schemes for Wetsuit/Jet-Ski of Each Character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57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Segoe Print" pitchFamily="2" charset="0"/>
              </a:rPr>
              <a:t>Environment Variation Across Different Laps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26" y="2133600"/>
            <a:ext cx="4527984" cy="33959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2171807"/>
            <a:ext cx="4572000" cy="3357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Shortcomings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Segoe Print" pitchFamily="2" charset="0"/>
              </a:rPr>
              <a:t>Lacks Rider Reset Button</a:t>
            </a:r>
          </a:p>
          <a:p>
            <a:pPr marL="0" indent="0">
              <a:buNone/>
            </a:pPr>
            <a:r>
              <a:rPr lang="en-US" dirty="0" smtClean="0">
                <a:latin typeface="Segoe Print" pitchFamily="2" charset="0"/>
              </a:rPr>
              <a:t>  -Fall = Last Place</a:t>
            </a:r>
          </a:p>
          <a:p>
            <a:pPr marL="0" indent="0">
              <a:buNone/>
            </a:pPr>
            <a:r>
              <a:rPr lang="en-US" dirty="0">
                <a:latin typeface="Segoe Print" pitchFamily="2" charset="0"/>
              </a:rPr>
              <a:t> </a:t>
            </a:r>
            <a:r>
              <a:rPr lang="en-US" dirty="0" smtClean="0">
                <a:latin typeface="Segoe Print" pitchFamily="2" charset="0"/>
              </a:rPr>
              <a:t> -Stuck Facing a Wall</a:t>
            </a:r>
          </a:p>
          <a:p>
            <a:pPr marL="0" indent="0">
              <a:buNone/>
            </a:pPr>
            <a:r>
              <a:rPr lang="en-US" dirty="0">
                <a:latin typeface="Segoe Print" pitchFamily="2" charset="0"/>
              </a:rPr>
              <a:t>  </a:t>
            </a:r>
            <a:r>
              <a:rPr lang="en-US" dirty="0" smtClean="0">
                <a:latin typeface="Segoe Print" pitchFamily="2" charset="0"/>
              </a:rPr>
              <a:t>-Slow to Get Off of Land</a:t>
            </a:r>
          </a:p>
          <a:p>
            <a:r>
              <a:rPr lang="en-US" dirty="0" smtClean="0">
                <a:latin typeface="Segoe Print" pitchFamily="2" charset="0"/>
              </a:rPr>
              <a:t>Map</a:t>
            </a:r>
          </a:p>
          <a:p>
            <a:pPr marL="0" indent="0">
              <a:buNone/>
            </a:pPr>
            <a:r>
              <a:rPr lang="en-US" dirty="0" smtClean="0">
                <a:latin typeface="Segoe Print" pitchFamily="2" charset="0"/>
              </a:rPr>
              <a:t>  -Should show buoy placement,    	course specifics</a:t>
            </a:r>
          </a:p>
          <a:p>
            <a:pPr marL="0" indent="0">
              <a:buNone/>
            </a:pPr>
            <a:endParaRPr lang="en-US" dirty="0" smtClean="0">
              <a:latin typeface="Segoe Print" pitchFamily="2" charset="0"/>
            </a:endParaRPr>
          </a:p>
          <a:p>
            <a:pPr marL="0" indent="0">
              <a:buNone/>
            </a:pPr>
            <a:endParaRPr lang="en-US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46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Overall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Offers Unique Gameplay Experience</a:t>
            </a:r>
          </a:p>
          <a:p>
            <a:r>
              <a:rPr lang="en-US" dirty="0" smtClean="0">
                <a:latin typeface="Segoe Print" pitchFamily="2" charset="0"/>
              </a:rPr>
              <a:t>Challenging</a:t>
            </a:r>
          </a:p>
          <a:p>
            <a:r>
              <a:rPr lang="en-US" dirty="0" smtClean="0">
                <a:latin typeface="Segoe Print" pitchFamily="2" charset="0"/>
              </a:rPr>
              <a:t>No Race is the Same</a:t>
            </a:r>
          </a:p>
          <a:p>
            <a:r>
              <a:rPr lang="en-US" dirty="0" smtClean="0">
                <a:latin typeface="Segoe Print" pitchFamily="2" charset="0"/>
              </a:rPr>
              <a:t>Shortcuts Allow for Strategizing</a:t>
            </a:r>
          </a:p>
          <a:p>
            <a:r>
              <a:rPr lang="en-US" dirty="0" smtClean="0">
                <a:latin typeface="Segoe Print" pitchFamily="2" charset="0"/>
              </a:rPr>
              <a:t>Multiplayer</a:t>
            </a:r>
          </a:p>
          <a:p>
            <a:r>
              <a:rPr lang="en-US" dirty="0" smtClean="0">
                <a:latin typeface="Segoe Print" pitchFamily="2" charset="0"/>
              </a:rPr>
              <a:t>Stunning Water Effects for its Time</a:t>
            </a:r>
          </a:p>
          <a:p>
            <a:pPr marL="0" indent="0">
              <a:buNone/>
            </a:pPr>
            <a:endParaRPr lang="en-US" dirty="0" smtClean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57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Game Information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048000"/>
          </a:xfrm>
        </p:spPr>
        <p:txBody>
          <a:bodyPr/>
          <a:lstStyle/>
          <a:p>
            <a:r>
              <a:rPr lang="en-US" dirty="0" smtClean="0">
                <a:latin typeface="Segoe Print" pitchFamily="2" charset="0"/>
              </a:rPr>
              <a:t>Nintendo </a:t>
            </a:r>
            <a:r>
              <a:rPr lang="en-US" dirty="0" err="1" smtClean="0">
                <a:latin typeface="Segoe Print" pitchFamily="2" charset="0"/>
              </a:rPr>
              <a:t>Gamecube</a:t>
            </a:r>
            <a:endParaRPr lang="en-US" dirty="0" smtClean="0">
              <a:latin typeface="Segoe Print" pitchFamily="2" charset="0"/>
            </a:endParaRPr>
          </a:p>
          <a:p>
            <a:r>
              <a:rPr lang="en-US" dirty="0" smtClean="0">
                <a:latin typeface="Segoe Print" pitchFamily="2" charset="0"/>
              </a:rPr>
              <a:t>Nintendo Software Technology</a:t>
            </a:r>
          </a:p>
          <a:p>
            <a:r>
              <a:rPr lang="en-US" dirty="0" smtClean="0">
                <a:latin typeface="Segoe Print" pitchFamily="2" charset="0"/>
              </a:rPr>
              <a:t>2001</a:t>
            </a:r>
          </a:p>
          <a:p>
            <a:r>
              <a:rPr lang="en-US" dirty="0" smtClean="0">
                <a:latin typeface="Segoe Print" pitchFamily="2" charset="0"/>
              </a:rPr>
              <a:t>Jet-Ski Racing</a:t>
            </a:r>
          </a:p>
          <a:p>
            <a:r>
              <a:rPr lang="en-US" dirty="0" smtClean="0">
                <a:latin typeface="Segoe Print" pitchFamily="2" charset="0"/>
              </a:rPr>
              <a:t>3</a:t>
            </a:r>
            <a:r>
              <a:rPr lang="en-US" baseline="30000" dirty="0" smtClean="0">
                <a:latin typeface="Segoe Print" pitchFamily="2" charset="0"/>
              </a:rPr>
              <a:t>rd </a:t>
            </a:r>
            <a:r>
              <a:rPr lang="en-US" dirty="0" smtClean="0">
                <a:latin typeface="Segoe Print" pitchFamily="2" charset="0"/>
              </a:rPr>
              <a:t> and Last in Series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110346"/>
            <a:ext cx="247693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52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Print" pitchFamily="2" charset="0"/>
              </a:rPr>
              <a:t>Game Modes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Circuit – 5,6, or 7 Courses, </a:t>
            </a:r>
            <a:r>
              <a:rPr lang="en-US" dirty="0">
                <a:latin typeface="Segoe Print" pitchFamily="2" charset="0"/>
              </a:rPr>
              <a:t>3</a:t>
            </a:r>
            <a:r>
              <a:rPr lang="en-US" dirty="0" smtClean="0">
                <a:latin typeface="Segoe Print" pitchFamily="2" charset="0"/>
              </a:rPr>
              <a:t> Laps, Buoy System, 8 Racers</a:t>
            </a:r>
          </a:p>
          <a:p>
            <a:r>
              <a:rPr lang="en-US" dirty="0" smtClean="0">
                <a:latin typeface="Segoe Print" pitchFamily="2" charset="0"/>
              </a:rPr>
              <a:t>Time Attack – Any Course, Any Weather</a:t>
            </a:r>
          </a:p>
          <a:p>
            <a:r>
              <a:rPr lang="en-US" dirty="0" smtClean="0">
                <a:latin typeface="Segoe Print" pitchFamily="2" charset="0"/>
              </a:rPr>
              <a:t>Stunt – Ramps &amp; Point Rings, Stunts, Combos</a:t>
            </a:r>
          </a:p>
          <a:p>
            <a:r>
              <a:rPr lang="en-US" dirty="0" smtClean="0">
                <a:latin typeface="Segoe Print" pitchFamily="2" charset="0"/>
              </a:rPr>
              <a:t>Multiplayer – 4 Player Racing</a:t>
            </a:r>
          </a:p>
          <a:p>
            <a:r>
              <a:rPr lang="en-US" dirty="0" smtClean="0">
                <a:latin typeface="Segoe Print" pitchFamily="2" charset="0"/>
              </a:rPr>
              <a:t>Free Roam – Open Course, Practice </a:t>
            </a:r>
            <a:endParaRPr lang="en-US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6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Print" pitchFamily="2" charset="0"/>
              </a:rPr>
              <a:t>Circuit</a:t>
            </a:r>
            <a:r>
              <a:rPr lang="en-US" dirty="0" smtClean="0"/>
              <a:t> </a:t>
            </a:r>
            <a:r>
              <a:rPr lang="en-US" dirty="0" smtClean="0">
                <a:latin typeface="Segoe Print" pitchFamily="2" charset="0"/>
              </a:rPr>
              <a:t>Mode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86441"/>
            <a:ext cx="7320664" cy="539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02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Stunt Mode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57745"/>
            <a:ext cx="7403244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09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Controls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276988"/>
            <a:ext cx="8686800" cy="5486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://www.videogamecentral.com/product_images/q/817/yhst-37444749384866_2146_58674733__19214_z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089005"/>
            <a:ext cx="603885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H="1">
            <a:off x="2209800" y="4038600"/>
            <a:ext cx="1066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1752600" y="2819400"/>
            <a:ext cx="1295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6248400" y="2667000"/>
            <a:ext cx="7715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6248400" y="2895600"/>
            <a:ext cx="1676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6172200" y="4038600"/>
            <a:ext cx="1238250" cy="508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37389" y="3879272"/>
            <a:ext cx="0" cy="16833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90600" y="2623066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Lean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29450" y="2482334"/>
            <a:ext cx="76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Lean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924800" y="2710934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Turbo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429500" y="4362271"/>
            <a:ext cx="1200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Throttle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838200" y="3531275"/>
            <a:ext cx="1371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Steer (L/R)</a:t>
            </a:r>
          </a:p>
          <a:p>
            <a:endParaRPr lang="en-US" dirty="0" smtClean="0">
              <a:latin typeface="Segoe Print" pitchFamily="2" charset="0"/>
            </a:endParaRPr>
          </a:p>
          <a:p>
            <a:r>
              <a:rPr lang="en-US" dirty="0" smtClean="0">
                <a:latin typeface="Segoe Print" pitchFamily="2" charset="0"/>
              </a:rPr>
              <a:t>Shift Center of Gravity (U/D)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962400" y="5555489"/>
            <a:ext cx="1815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Pause Menu</a:t>
            </a: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5638800" y="3435926"/>
            <a:ext cx="304800" cy="62801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5943600" y="3435926"/>
            <a:ext cx="1466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410450" y="3112760"/>
            <a:ext cx="135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Crouch/</a:t>
            </a:r>
          </a:p>
          <a:p>
            <a:r>
              <a:rPr lang="en-US" dirty="0" smtClean="0">
                <a:latin typeface="Segoe Print" pitchFamily="2" charset="0"/>
              </a:rPr>
              <a:t>Stunt</a:t>
            </a:r>
          </a:p>
        </p:txBody>
      </p:sp>
      <p:cxnSp>
        <p:nvCxnSpPr>
          <p:cNvPr id="38" name="Straight Connector 37"/>
          <p:cNvCxnSpPr/>
          <p:nvPr/>
        </p:nvCxnSpPr>
        <p:spPr>
          <a:xfrm flipH="1" flipV="1">
            <a:off x="6638059" y="3784432"/>
            <a:ext cx="981941" cy="2357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639050" y="3835522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Turbo</a:t>
            </a:r>
          </a:p>
        </p:txBody>
      </p:sp>
      <p:cxnSp>
        <p:nvCxnSpPr>
          <p:cNvPr id="41" name="Straight Connector 40"/>
          <p:cNvCxnSpPr/>
          <p:nvPr/>
        </p:nvCxnSpPr>
        <p:spPr>
          <a:xfrm flipH="1" flipV="1">
            <a:off x="5438775" y="5047153"/>
            <a:ext cx="1647825" cy="69300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071014" y="5555489"/>
            <a:ext cx="1158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Camera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179367" y="6252957"/>
            <a:ext cx="3127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Segoe Print" pitchFamily="2" charset="0"/>
              </a:rPr>
              <a:t>Toggle Map (Free Roam)</a:t>
            </a:r>
          </a:p>
        </p:txBody>
      </p:sp>
      <p:cxnSp>
        <p:nvCxnSpPr>
          <p:cNvPr id="45" name="Straight Connector 44"/>
          <p:cNvCxnSpPr/>
          <p:nvPr/>
        </p:nvCxnSpPr>
        <p:spPr>
          <a:xfrm flipH="1">
            <a:off x="2667000" y="4898491"/>
            <a:ext cx="1295400" cy="13544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Water</a:t>
            </a:r>
            <a:endParaRPr lang="en-US" dirty="0">
              <a:latin typeface="Segoe Print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latin typeface="Segoe Print" pitchFamily="2" charset="0"/>
              </a:rPr>
              <a:t>Prized for Water Physics</a:t>
            </a:r>
          </a:p>
          <a:p>
            <a:r>
              <a:rPr lang="en-US" dirty="0" smtClean="0">
                <a:latin typeface="Segoe Print" pitchFamily="2" charset="0"/>
              </a:rPr>
              <a:t>Unique Maneuverability (Steer From Rear, Jet Thrust)</a:t>
            </a:r>
          </a:p>
          <a:p>
            <a:r>
              <a:rPr lang="en-US" dirty="0" smtClean="0">
                <a:latin typeface="Segoe Print" pitchFamily="2" charset="0"/>
              </a:rPr>
              <a:t>Varying Wave Heights Within a Course</a:t>
            </a:r>
          </a:p>
          <a:p>
            <a:r>
              <a:rPr lang="en-US" dirty="0" smtClean="0">
                <a:latin typeface="Segoe Print" pitchFamily="2" charset="0"/>
              </a:rPr>
              <a:t>Varying Water Levels Within a Course</a:t>
            </a:r>
          </a:p>
          <a:p>
            <a:r>
              <a:rPr lang="en-US" dirty="0" smtClean="0">
                <a:latin typeface="Segoe Print" pitchFamily="2" charset="0"/>
              </a:rPr>
              <a:t>Waves Affect Vehicle Control, Especially on Turns</a:t>
            </a:r>
          </a:p>
          <a:p>
            <a:r>
              <a:rPr lang="en-US" dirty="0" smtClean="0">
                <a:latin typeface="Segoe Print" pitchFamily="2" charset="0"/>
              </a:rPr>
              <a:t>Each Jet-Ski Produces Wake, Riding in Wake Compromises Steering Ability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0365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Segoe Print" pitchFamily="2" charset="0"/>
              </a:rPr>
              <a:t>Environment and Waves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9144000" cy="513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0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egoe Print" pitchFamily="2" charset="0"/>
              </a:rPr>
              <a:t>Weather and Waves</a:t>
            </a:r>
            <a:endParaRPr lang="en-US" dirty="0">
              <a:latin typeface="Segoe Print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336964"/>
            <a:ext cx="7352523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183</TotalTime>
  <Words>336</Words>
  <Application>Microsoft Office PowerPoint</Application>
  <PresentationFormat>On-screen Show (4:3)</PresentationFormat>
  <Paragraphs>74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Waverace:  Blue Storm</vt:lpstr>
      <vt:lpstr>Game Information</vt:lpstr>
      <vt:lpstr>Game Modes</vt:lpstr>
      <vt:lpstr>Circuit Mode</vt:lpstr>
      <vt:lpstr>Stunt Mode</vt:lpstr>
      <vt:lpstr>Controls</vt:lpstr>
      <vt:lpstr>Water</vt:lpstr>
      <vt:lpstr>Environment and Waves</vt:lpstr>
      <vt:lpstr>Weather and Waves</vt:lpstr>
      <vt:lpstr>Riding Through Wake  </vt:lpstr>
      <vt:lpstr>Unique Strategy</vt:lpstr>
      <vt:lpstr>High Risk Shortcut I</vt:lpstr>
      <vt:lpstr>High Risk Shortcut II</vt:lpstr>
      <vt:lpstr>Gameplay Variation I</vt:lpstr>
      <vt:lpstr>Gameplay Variation II</vt:lpstr>
      <vt:lpstr>Environment Variation Across Different Laps</vt:lpstr>
      <vt:lpstr>Shortcomings</vt:lpstr>
      <vt:lpstr>Overall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Waverace: Blue Storm</dc:title>
  <dc:creator>Kevin Ingrody</dc:creator>
  <cp:lastModifiedBy>Kevin Ingrody</cp:lastModifiedBy>
  <cp:revision>55</cp:revision>
  <dcterms:created xsi:type="dcterms:W3CDTF">2012-09-23T15:43:18Z</dcterms:created>
  <dcterms:modified xsi:type="dcterms:W3CDTF">2012-09-23T18:46:20Z</dcterms:modified>
</cp:coreProperties>
</file>