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handoutMasterIdLst>
    <p:handoutMasterId r:id="rId15"/>
  </p:handoutMasterIdLst>
  <p:sldIdLst>
    <p:sldId id="269" r:id="rId2"/>
    <p:sldId id="265" r:id="rId3"/>
    <p:sldId id="270" r:id="rId4"/>
    <p:sldId id="276" r:id="rId5"/>
    <p:sldId id="272" r:id="rId6"/>
    <p:sldId id="273" r:id="rId7"/>
    <p:sldId id="277" r:id="rId8"/>
    <p:sldId id="271" r:id="rId9"/>
    <p:sldId id="278" r:id="rId10"/>
    <p:sldId id="279" r:id="rId11"/>
    <p:sldId id="280" r:id="rId12"/>
    <p:sldId id="281" r:id="rId13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66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CC00"/>
    <a:srgbClr val="00CC66"/>
    <a:srgbClr val="FF0066"/>
    <a:srgbClr val="0066CC"/>
    <a:srgbClr val="FFCC00"/>
    <a:srgbClr val="00008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 New Roman" pitchFamily="16" charset="0"/>
              </a:defRPr>
            </a:lvl1pPr>
          </a:lstStyle>
          <a:p>
            <a:fld id="{06C2AD09-F1AA-4390-94A2-098A4A22B6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6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21" tIns="0" rIns="19321" bIns="0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21" tIns="0" rIns="19321" bIns="0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82" tIns="46692" rIns="93382" bIns="46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21" tIns="0" rIns="19321" bIns="0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21" tIns="0" rIns="19321" bIns="0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/>
            </a:lvl1pPr>
          </a:lstStyle>
          <a:p>
            <a:fld id="{FB925F0B-FC89-45C7-BC07-6E6C4EF21F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86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8625D9E2-2A51-44A3-B98C-4EA83B501C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01F49D-D7E3-4EEF-B454-664B901A21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F0634C-29AC-4BFC-8CEA-67FD870415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1265D6-57CA-401F-ADDF-2890ED725F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90B24188-D5C1-4AE9-836B-2714DD7F69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BF30F2-A80E-4FB5-A751-2A7EE39028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FA024B-7C85-404D-BDE5-52C288F4E1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AEF8D6-B9D1-4418-B2E0-8D4C51A0CC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5C90BE-3E65-426F-BEAB-275C8736B4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D911A1-07E4-4942-ACB3-711CD3D9E7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FAAA3D-C118-499A-8992-62FA2824E3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B1F9B3-63D1-4393-9D29-7303F9AC1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1" name="Rectangle 3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Game Evaluation by Justin Hawke</a:t>
            </a:r>
            <a:endParaRPr lang="en-US" dirty="0"/>
          </a:p>
        </p:txBody>
      </p:sp>
      <p:sp>
        <p:nvSpPr>
          <p:cNvPr id="4129" name="Rectangle 33"/>
          <p:cNvSpPr>
            <a:spLocks noGrp="1" noChangeArrowheads="1"/>
          </p:cNvSpPr>
          <p:nvPr>
            <p:ph type="title"/>
          </p:nvPr>
        </p:nvSpPr>
        <p:spPr>
          <a:xfrm>
            <a:off x="1752600" y="1447800"/>
            <a:ext cx="4648200" cy="2133600"/>
          </a:xfrm>
        </p:spPr>
        <p:txBody>
          <a:bodyPr/>
          <a:lstStyle/>
          <a:p>
            <a:r>
              <a:rPr lang="en-US" b="1" dirty="0"/>
              <a:t>9 Innings: 2013 Pro Baseball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8478" y="762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to play:  Defense</a:t>
            </a:r>
          </a:p>
          <a:p>
            <a:r>
              <a:rPr lang="en-US" sz="2000" dirty="0" smtClean="0"/>
              <a:t>	</a:t>
            </a:r>
            <a:endParaRPr lang="en-US" dirty="0" smtClean="0"/>
          </a:p>
          <a:p>
            <a:endParaRPr lang="en-US" sz="2000" dirty="0"/>
          </a:p>
        </p:txBody>
      </p:sp>
      <p:pic>
        <p:nvPicPr>
          <p:cNvPr id="1026" name="Picture 2" descr="J:\9 innings\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78" y="762000"/>
            <a:ext cx="4267200" cy="284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9 innings\7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78" y="3598925"/>
            <a:ext cx="4309122" cy="284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:\9 innings\40cc9Innings2013-1-300x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62000"/>
            <a:ext cx="35814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0.gstatic.com/images?q=tbn:ANd9GcQ2Z-r7N6YPqOW56UB6jUn8f1ZC2Hfb9-9MiC5H-OjJb6VYdjv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3429000"/>
            <a:ext cx="15144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ular Callout 8"/>
          <p:cNvSpPr/>
          <p:nvPr/>
        </p:nvSpPr>
        <p:spPr>
          <a:xfrm>
            <a:off x="5237692" y="3382433"/>
            <a:ext cx="1804458" cy="990600"/>
          </a:xfrm>
          <a:prstGeom prst="wedgeRectCallout">
            <a:avLst>
              <a:gd name="adj1" fmla="val 23013"/>
              <a:gd name="adj2" fmla="val -7204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Touch the screen to throw to a base or a cut-off man</a:t>
            </a:r>
          </a:p>
        </p:txBody>
      </p:sp>
    </p:spTree>
    <p:extLst>
      <p:ext uri="{BB962C8B-B14F-4D97-AF65-F5344CB8AC3E}">
        <p14:creationId xmlns:p14="http://schemas.microsoft.com/office/powerpoint/2010/main" val="119521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8478" y="762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to play:  Offense</a:t>
            </a:r>
          </a:p>
          <a:p>
            <a:r>
              <a:rPr lang="en-US" sz="2000" dirty="0" smtClean="0"/>
              <a:t>	</a:t>
            </a:r>
            <a:endParaRPr lang="en-US" dirty="0" smtClean="0"/>
          </a:p>
          <a:p>
            <a:endParaRPr lang="en-US" sz="2000" dirty="0"/>
          </a:p>
        </p:txBody>
      </p:sp>
      <p:pic>
        <p:nvPicPr>
          <p:cNvPr id="2050" name="Picture 2" descr="J:\9 innings\3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85800"/>
            <a:ext cx="4311547" cy="287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:\9 innings\4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60764"/>
            <a:ext cx="4311546" cy="287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6553200" y="990600"/>
            <a:ext cx="1371600" cy="685800"/>
          </a:xfrm>
          <a:prstGeom prst="wedgeRectCallout">
            <a:avLst>
              <a:gd name="adj1" fmla="val -62752"/>
              <a:gd name="adj2" fmla="val 19066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Touch the runner to run.</a:t>
            </a:r>
          </a:p>
        </p:txBody>
      </p:sp>
    </p:spTree>
    <p:extLst>
      <p:ext uri="{BB962C8B-B14F-4D97-AF65-F5344CB8AC3E}">
        <p14:creationId xmlns:p14="http://schemas.microsoft.com/office/powerpoint/2010/main" val="387782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"/>
            <a:ext cx="365760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Pros</a:t>
            </a:r>
            <a:r>
              <a:rPr lang="en-US" sz="3200" dirty="0" smtClean="0"/>
              <a:t>:</a:t>
            </a:r>
            <a:endParaRPr lang="en-US" sz="3200" dirty="0" smtClean="0"/>
          </a:p>
          <a:p>
            <a:r>
              <a:rPr lang="en-US" sz="2400" dirty="0" smtClean="0"/>
              <a:t>Realistic times of days.</a:t>
            </a:r>
          </a:p>
          <a:p>
            <a:r>
              <a:rPr lang="en-US" sz="2400" dirty="0" smtClean="0"/>
              <a:t>30 unique stadiums</a:t>
            </a:r>
          </a:p>
          <a:p>
            <a:r>
              <a:rPr lang="en-US" sz="2400" dirty="0" smtClean="0"/>
              <a:t>Game updates with new player cards.</a:t>
            </a:r>
          </a:p>
          <a:p>
            <a:r>
              <a:rPr lang="en-US" sz="2400" dirty="0" smtClean="0"/>
              <a:t>Huge list of achievements.</a:t>
            </a:r>
          </a:p>
          <a:p>
            <a:r>
              <a:rPr lang="en-US" sz="2400" dirty="0" smtClean="0"/>
              <a:t>FREE!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0" y="152400"/>
            <a:ext cx="3657600" cy="419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3200" dirty="0" smtClean="0"/>
              <a:t>Cons:</a:t>
            </a:r>
          </a:p>
          <a:p>
            <a:r>
              <a:rPr lang="en-US" sz="2400" dirty="0" smtClean="0"/>
              <a:t>Can’t use real team names.</a:t>
            </a:r>
          </a:p>
          <a:p>
            <a:r>
              <a:rPr lang="en-US" sz="2400" dirty="0" smtClean="0"/>
              <a:t>Steep difficulty curve.</a:t>
            </a:r>
          </a:p>
          <a:p>
            <a:r>
              <a:rPr lang="en-US" sz="2400" dirty="0" smtClean="0"/>
              <a:t>Sometimes bad base running controls.</a:t>
            </a:r>
          </a:p>
          <a:p>
            <a:r>
              <a:rPr lang="en-US" sz="2400" dirty="0" smtClean="0"/>
              <a:t>Addictive</a:t>
            </a:r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3074" name="Picture 2" descr="http://sphotos-a.xx.fbcdn.net/hphotos-ash4/c100.0.403.403/p403x403/304625_524040617621460_5106113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47557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photos-a.xx.fbcdn.net/hphotos-snc7/c156.0.403.403/p403x403/314917_834161831462_26365566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47556"/>
            <a:ext cx="27432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pload.wikimedia.org/wikipedia/commons/7/7e/Thumbs-up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6267"/>
            <a:ext cx="1143000" cy="103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pload.wikimedia.org/wikipedia/commons/7/7e/Thumbs-up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91200" y="304800"/>
            <a:ext cx="1143000" cy="103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918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22" y="914400"/>
            <a:ext cx="6339840" cy="3962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5792" y="511485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realistic baseball game for your mobile devices.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4114800" cy="57149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Quick overview of the Game Developer:</a:t>
            </a:r>
            <a:endParaRPr lang="en-US" sz="2400" dirty="0"/>
          </a:p>
          <a:p>
            <a:pPr lvl="1"/>
            <a:r>
              <a:rPr lang="en-US" sz="1800" dirty="0"/>
              <a:t>Com2uS is a South Korean mobile and online game development/publishing </a:t>
            </a:r>
            <a:r>
              <a:rPr lang="en-US" sz="1800" dirty="0" smtClean="0"/>
              <a:t>company </a:t>
            </a:r>
            <a:r>
              <a:rPr lang="en-US" sz="1800" dirty="0"/>
              <a:t>established in </a:t>
            </a:r>
            <a:r>
              <a:rPr lang="en-US" sz="1800" dirty="0" smtClean="0"/>
              <a:t>1998.</a:t>
            </a:r>
          </a:p>
          <a:p>
            <a:pPr lvl="1"/>
            <a:endParaRPr lang="en-US" sz="800" dirty="0" smtClean="0"/>
          </a:p>
          <a:p>
            <a:pPr lvl="1"/>
            <a:r>
              <a:rPr lang="en-US" sz="1800" dirty="0" smtClean="0"/>
              <a:t>Programmed </a:t>
            </a:r>
            <a:r>
              <a:rPr lang="en-US" sz="1800" dirty="0"/>
              <a:t>by: </a:t>
            </a:r>
            <a:r>
              <a:rPr lang="en-US" sz="1800" dirty="0" err="1"/>
              <a:t>Eungjoo</a:t>
            </a:r>
            <a:r>
              <a:rPr lang="en-US" sz="1800" dirty="0"/>
              <a:t> Kim, </a:t>
            </a:r>
            <a:r>
              <a:rPr lang="en-US" sz="1800" dirty="0" err="1"/>
              <a:t>Jaeryong</a:t>
            </a:r>
            <a:r>
              <a:rPr lang="en-US" sz="1800" dirty="0"/>
              <a:t> Lee, </a:t>
            </a:r>
            <a:r>
              <a:rPr lang="en-US" sz="1800" dirty="0" err="1"/>
              <a:t>Changho</a:t>
            </a:r>
            <a:r>
              <a:rPr lang="en-US" sz="1800" dirty="0"/>
              <a:t> </a:t>
            </a:r>
            <a:r>
              <a:rPr lang="en-US" sz="1800" dirty="0" smtClean="0"/>
              <a:t>Yoon</a:t>
            </a:r>
          </a:p>
          <a:p>
            <a:pPr lvl="1"/>
            <a:endParaRPr lang="en-US" sz="800" dirty="0" smtClean="0"/>
          </a:p>
          <a:p>
            <a:pPr lvl="1"/>
            <a:r>
              <a:rPr lang="en-US" sz="1800" dirty="0" smtClean="0"/>
              <a:t>Art</a:t>
            </a:r>
            <a:r>
              <a:rPr lang="en-US" sz="1800" dirty="0"/>
              <a:t>: </a:t>
            </a:r>
            <a:r>
              <a:rPr lang="en-US" sz="1800" dirty="0" err="1"/>
              <a:t>Hyechin</a:t>
            </a:r>
            <a:r>
              <a:rPr lang="en-US" sz="1800" dirty="0"/>
              <a:t> Yu, </a:t>
            </a:r>
            <a:r>
              <a:rPr lang="en-US" sz="1800" dirty="0" err="1"/>
              <a:t>Chewan</a:t>
            </a:r>
            <a:r>
              <a:rPr lang="en-US" sz="1800" dirty="0"/>
              <a:t> </a:t>
            </a:r>
            <a:r>
              <a:rPr lang="en-US" sz="1800" dirty="0" smtClean="0"/>
              <a:t>Shim</a:t>
            </a:r>
          </a:p>
          <a:p>
            <a:pPr lvl="1"/>
            <a:endParaRPr lang="en-US" sz="800" dirty="0" smtClean="0"/>
          </a:p>
          <a:p>
            <a:pPr lvl="1"/>
            <a:r>
              <a:rPr lang="en-US" sz="1800" dirty="0" smtClean="0"/>
              <a:t>Sound</a:t>
            </a:r>
            <a:r>
              <a:rPr lang="en-US" sz="1800" dirty="0"/>
              <a:t>: </a:t>
            </a:r>
            <a:r>
              <a:rPr lang="en-US" sz="1800" dirty="0" err="1"/>
              <a:t>Sangmi</a:t>
            </a:r>
            <a:r>
              <a:rPr lang="en-US" sz="1800" dirty="0"/>
              <a:t> Park</a:t>
            </a:r>
            <a:endParaRPr lang="en-US" sz="1800" dirty="0" smtClean="0"/>
          </a:p>
          <a:p>
            <a:pPr lvl="1"/>
            <a:endParaRPr lang="en-US" sz="1600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949808"/>
            <a:ext cx="2631718" cy="26317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503" y="1249175"/>
            <a:ext cx="2819400" cy="21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103" y="1356989"/>
            <a:ext cx="1371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4114800" cy="57149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Quick overview of the Game:</a:t>
            </a:r>
            <a:endParaRPr lang="en-US" sz="2400" dirty="0"/>
          </a:p>
          <a:p>
            <a:pPr lvl="1"/>
            <a:r>
              <a:rPr lang="en-US" sz="1800" dirty="0" smtClean="0"/>
              <a:t>Available in Android market place with </a:t>
            </a:r>
            <a:r>
              <a:rPr lang="en-US" sz="1800" dirty="0"/>
              <a:t>a rating of </a:t>
            </a:r>
            <a:r>
              <a:rPr lang="en-US" sz="1800" dirty="0" smtClean="0"/>
              <a:t>4.6/5 from approximately 100,000 reviews.</a:t>
            </a:r>
          </a:p>
          <a:p>
            <a:pPr lvl="1"/>
            <a:endParaRPr lang="en-US" sz="800" dirty="0" smtClean="0"/>
          </a:p>
          <a:p>
            <a:pPr lvl="1"/>
            <a:r>
              <a:rPr lang="en-US" sz="1800" dirty="0"/>
              <a:t>Available in </a:t>
            </a:r>
            <a:r>
              <a:rPr lang="en-US" sz="1800" dirty="0" smtClean="0"/>
              <a:t>iTunes with </a:t>
            </a:r>
            <a:r>
              <a:rPr lang="en-US" sz="1800" dirty="0"/>
              <a:t>a </a:t>
            </a:r>
            <a:r>
              <a:rPr lang="en-US" sz="1800" dirty="0" smtClean="0"/>
              <a:t>4 and a half star rating from over 30,000 reviews.</a:t>
            </a:r>
          </a:p>
          <a:p>
            <a:pPr lvl="1"/>
            <a:endParaRPr lang="en-US" sz="800" dirty="0" smtClean="0"/>
          </a:p>
          <a:p>
            <a:pPr lvl="1"/>
            <a:r>
              <a:rPr lang="en-US" sz="1800" dirty="0"/>
              <a:t>Officially Licensed with the Major League Baseball Players Association (MLBPA</a:t>
            </a:r>
            <a:r>
              <a:rPr lang="en-US" sz="1800" dirty="0" smtClean="0"/>
              <a:t>)</a:t>
            </a:r>
          </a:p>
          <a:p>
            <a:pPr lvl="1"/>
            <a:endParaRPr lang="en-US" sz="800" dirty="0" smtClean="0"/>
          </a:p>
          <a:p>
            <a:pPr lvl="1"/>
            <a:r>
              <a:rPr lang="en-US" sz="1800" dirty="0" smtClean="0"/>
              <a:t>Sequel to the Popular </a:t>
            </a:r>
            <a:r>
              <a:rPr lang="en-US" sz="1800" b="1" dirty="0"/>
              <a:t>9 Innings: Pro Baseball </a:t>
            </a:r>
            <a:r>
              <a:rPr lang="en-US" sz="1800" b="1" dirty="0" smtClean="0"/>
              <a:t>2011.</a:t>
            </a:r>
            <a:endParaRPr lang="en-US" sz="1800" b="1" dirty="0"/>
          </a:p>
          <a:p>
            <a:pPr lvl="1"/>
            <a:endParaRPr lang="en-US" sz="1800" dirty="0" smtClean="0"/>
          </a:p>
          <a:p>
            <a:pPr lvl="1"/>
            <a:endParaRPr lang="en-US" sz="1600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pic>
        <p:nvPicPr>
          <p:cNvPr id="23557" name="Picture 5" descr="https://encrypted-tbn3.gstatic.com/images?q=tbn:ANd9GcRAFFqN0r9GbPWov52z61scGjOHsm_ACzQXklitquXKeNDrPyQBQ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354" y="3128639"/>
            <a:ext cx="315365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46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 idea is a bad idea</a:t>
            </a:r>
          </a:p>
          <a:p>
            <a:r>
              <a:rPr lang="en-US"/>
              <a:t>Be creative</a:t>
            </a:r>
          </a:p>
          <a:p>
            <a:r>
              <a:rPr lang="en-US"/>
              <a:t>Take risks</a:t>
            </a:r>
          </a:p>
          <a:p>
            <a:r>
              <a:rPr lang="en-US"/>
              <a:t>No criticism allowed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414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7705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Game modes: </a:t>
            </a:r>
          </a:p>
          <a:p>
            <a:r>
              <a:rPr lang="en-US" sz="2000" dirty="0" smtClean="0"/>
              <a:t>-League		-Special</a:t>
            </a:r>
          </a:p>
          <a:p>
            <a:r>
              <a:rPr lang="en-US" sz="2000" dirty="0" smtClean="0"/>
              <a:t>-Friendly		-Homerun Derby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Generate ideas</a:t>
            </a:r>
          </a:p>
          <a:p>
            <a:pPr lvl="1"/>
            <a:r>
              <a:rPr lang="en-US" sz="2000"/>
              <a:t>Use games and exercises to “warm up” your creative thinking</a:t>
            </a:r>
          </a:p>
          <a:p>
            <a:pPr lvl="1"/>
            <a:r>
              <a:rPr lang="en-US" sz="2000"/>
              <a:t>When ideas slow down, try another exercise to generate fresh ideas</a:t>
            </a:r>
          </a:p>
          <a:p>
            <a:pPr lvl="1"/>
            <a:r>
              <a:rPr lang="en-US" sz="2000"/>
              <a:t>Breaking into smaller groups may be helpful</a:t>
            </a:r>
          </a:p>
          <a:p>
            <a:r>
              <a:rPr lang="en-US" sz="2000"/>
              <a:t>Use a computer to capture every comment/idea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Brainstorming Activity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3689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762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Card system: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Uses the photos and stats of 1,400 real players across 30 teams.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Combine/enhance cards.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Generate ideas</a:t>
            </a:r>
          </a:p>
          <a:p>
            <a:pPr lvl="1"/>
            <a:r>
              <a:rPr lang="en-US" sz="2000"/>
              <a:t>Use games and exercises to “warm up” your creative thinking</a:t>
            </a:r>
          </a:p>
          <a:p>
            <a:pPr lvl="1"/>
            <a:r>
              <a:rPr lang="en-US" sz="2000"/>
              <a:t>When ideas slow down, try another exercise to generate fresh ideas</a:t>
            </a:r>
          </a:p>
          <a:p>
            <a:pPr lvl="1"/>
            <a:r>
              <a:rPr lang="en-US" sz="2000"/>
              <a:t>Breaking into smaller groups may be helpful</a:t>
            </a:r>
          </a:p>
          <a:p>
            <a:r>
              <a:rPr lang="en-US" sz="2000"/>
              <a:t>Use a computer to capture every comment/idea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Brainstorming Activity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762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Online Shop: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Buy/sell/trade your cards.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Track your achievements against other players.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1556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9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90600" y="537865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Gameplay: preview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Generate ideas</a:t>
            </a:r>
          </a:p>
          <a:p>
            <a:pPr lvl="1"/>
            <a:r>
              <a:rPr lang="en-US" sz="2000"/>
              <a:t>Use games and exercises to “warm up” your creative thinking</a:t>
            </a:r>
          </a:p>
          <a:p>
            <a:pPr lvl="1"/>
            <a:r>
              <a:rPr lang="en-US" sz="2000"/>
              <a:t>When ideas slow down, try another exercise to generate fresh ideas</a:t>
            </a:r>
          </a:p>
          <a:p>
            <a:pPr lvl="1"/>
            <a:r>
              <a:rPr lang="en-US" sz="2000"/>
              <a:t>Breaking into smaller groups may be helpful</a:t>
            </a:r>
          </a:p>
          <a:p>
            <a:r>
              <a:rPr lang="en-US" sz="2000"/>
              <a:t>Use a computer to capture every comment/idea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Brainstorming Activity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8478" y="76200"/>
            <a:ext cx="7848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to play:  Building Your team</a:t>
            </a:r>
          </a:p>
          <a:p>
            <a:r>
              <a:rPr lang="en-US" sz="2000" dirty="0" smtClean="0"/>
              <a:t>5 Starting Pitchers</a:t>
            </a:r>
            <a:r>
              <a:rPr lang="en-US" sz="2000" dirty="0"/>
              <a:t>	</a:t>
            </a:r>
            <a:r>
              <a:rPr lang="en-US" sz="2000" dirty="0" smtClean="0"/>
              <a:t>	8 Positional Players</a:t>
            </a:r>
          </a:p>
          <a:p>
            <a:r>
              <a:rPr lang="en-US" sz="2000" dirty="0" smtClean="0"/>
              <a:t>4 Relief Pitchers		5 Backup Batters</a:t>
            </a:r>
          </a:p>
          <a:p>
            <a:r>
              <a:rPr lang="en-US" sz="2000" dirty="0" smtClean="0"/>
              <a:t>1 Closer			1 Cheerleader</a:t>
            </a:r>
          </a:p>
          <a:p>
            <a:endParaRPr lang="en-US" dirty="0" smtClean="0"/>
          </a:p>
          <a:p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7620000" cy="507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8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66</TotalTime>
  <Words>388</Words>
  <Application>Microsoft Office PowerPoint</Application>
  <PresentationFormat>On-screen Show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Composite</vt:lpstr>
      <vt:lpstr>9 Innings: 2013 Pro Baseball</vt:lpstr>
      <vt:lpstr>PowerPoint Presentation</vt:lpstr>
      <vt:lpstr>Overview</vt:lpstr>
      <vt:lpstr>Overview</vt:lpstr>
      <vt:lpstr>Rules</vt:lpstr>
      <vt:lpstr>Brainstorming Activity</vt:lpstr>
      <vt:lpstr>Brainstorming Activity</vt:lpstr>
      <vt:lpstr>PowerPoint Presentation</vt:lpstr>
      <vt:lpstr>Brainstorming Activity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Innings: 2013 Pro Baseball</dc:title>
  <dc:creator>ECS</dc:creator>
  <cp:lastModifiedBy>CIS</cp:lastModifiedBy>
  <cp:revision>10</cp:revision>
  <cp:lastPrinted>1601-01-01T00:00:00Z</cp:lastPrinted>
  <dcterms:created xsi:type="dcterms:W3CDTF">2012-09-24T18:45:38Z</dcterms:created>
  <dcterms:modified xsi:type="dcterms:W3CDTF">2012-09-24T20:14:31Z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TC010184371033</vt:lpwstr>
  </property>
</Properties>
</file>