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8" r:id="rId14"/>
    <p:sldId id="271" r:id="rId15"/>
    <p:sldId id="269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 descr="C:\Users\wuyang\Downloads\documents-export-2012-09-25\torchlight2_091412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3275"/>
            <a:ext cx="5943600" cy="20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wuyang\Downloads\documents-export-2012-09-25\250px-Kingdoms_of_Amalur_Reckoning_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26" y="3265592"/>
            <a:ext cx="2382838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wuyang\Downloads\documents-export-2012-09-25\Mass_Effect_3_Game_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7709"/>
            <a:ext cx="2470979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wuyang\Downloads\documents-export-2012-09-25\dot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60" y="-12628"/>
            <a:ext cx="4828540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wuyang\Downloads\documents-export-2012-09-25\Diablo3-wp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0817"/>
            <a:ext cx="5599644" cy="29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7785" y="717021"/>
            <a:ext cx="3314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C00000"/>
                </a:solidFill>
                <a:latin typeface="Haettenschweiler" pitchFamily="34" charset="0"/>
              </a:rPr>
              <a:t>This Summer</a:t>
            </a:r>
            <a:endParaRPr lang="zh-CN" altLang="en-US" sz="6000" dirty="0">
              <a:solidFill>
                <a:srgbClr val="C00000"/>
              </a:solidFill>
              <a:latin typeface="Haettenschweiler" pitchFamily="34" charset="0"/>
            </a:endParaRPr>
          </a:p>
        </p:txBody>
      </p:sp>
      <p:pic>
        <p:nvPicPr>
          <p:cNvPr id="2050" name="Picture 2" descr="C:\Users\haoand\Desktop\2lc0ns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741"/>
            <a:ext cx="2706156" cy="20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CN" i="1" dirty="0" smtClean="0"/>
          </a:p>
          <a:p>
            <a:pPr marL="0" indent="0">
              <a:buNone/>
            </a:pPr>
            <a:r>
              <a:rPr lang="en-US" altLang="zh-CN" i="1" dirty="0" smtClean="0"/>
              <a:t>Scoring:</a:t>
            </a:r>
          </a:p>
          <a:p>
            <a:r>
              <a:rPr lang="en-US" altLang="zh-CN" dirty="0" smtClean="0"/>
              <a:t>Try to get as many coins as </a:t>
            </a:r>
            <a:r>
              <a:rPr lang="en-US" altLang="zh-CN" dirty="0" smtClean="0"/>
              <a:t>you can.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i="1" dirty="0" smtClean="0"/>
              <a:t>Artwork:</a:t>
            </a:r>
          </a:p>
          <a:p>
            <a:r>
              <a:rPr lang="en-US" altLang="zh-CN" dirty="0" smtClean="0"/>
              <a:t>Simple 3D. Kind of UGLY…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i="1" dirty="0"/>
              <a:t>Sound and </a:t>
            </a:r>
            <a:r>
              <a:rPr lang="en-US" altLang="zh-CN" i="1" dirty="0" smtClean="0"/>
              <a:t>Music:</a:t>
            </a:r>
            <a:endParaRPr lang="en-US" altLang="zh-CN" dirty="0"/>
          </a:p>
          <a:p>
            <a:r>
              <a:rPr lang="en-US" altLang="zh-CN" dirty="0" smtClean="0"/>
              <a:t>Reasonable sound..</a:t>
            </a:r>
          </a:p>
          <a:p>
            <a:r>
              <a:rPr lang="en-US" altLang="zh-CN" dirty="0" smtClean="0"/>
              <a:t>Wired congratulation music…</a:t>
            </a:r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i="1" dirty="0" smtClean="0"/>
              <a:t>Bugs:</a:t>
            </a:r>
          </a:p>
          <a:p>
            <a:r>
              <a:rPr lang="en-US" altLang="zh-CN" dirty="0" smtClean="0"/>
              <a:t>None till now.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9218" name="Picture 2" descr="C:\Users\wuyang\Downloads\documents-export-2012-09-25\mzl.xafzmvwn.320x48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Game </a:t>
            </a:r>
            <a:r>
              <a:rPr lang="en-US" altLang="zh-CN" dirty="0" smtClean="0"/>
              <a:t>Review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i="1" dirty="0" smtClean="0"/>
              <a:t>What </a:t>
            </a:r>
            <a:r>
              <a:rPr lang="en-US" altLang="zh-CN" i="1" dirty="0"/>
              <a:t>is good (fun) about the game? Why</a:t>
            </a:r>
            <a:r>
              <a:rPr lang="en-US" altLang="zh-CN" i="1" dirty="0" smtClean="0"/>
              <a:t>?</a:t>
            </a:r>
          </a:p>
          <a:p>
            <a:r>
              <a:rPr lang="en-US" altLang="zh-CN" dirty="0" smtClean="0"/>
              <a:t>Collecting </a:t>
            </a:r>
            <a:r>
              <a:rPr lang="en-US" altLang="zh-CN" dirty="0"/>
              <a:t>toys, though </a:t>
            </a:r>
            <a:r>
              <a:rPr lang="en-US" altLang="zh-CN" dirty="0" smtClean="0"/>
              <a:t>most </a:t>
            </a:r>
            <a:r>
              <a:rPr lang="en-US" altLang="zh-CN" dirty="0"/>
              <a:t>toys are </a:t>
            </a:r>
            <a:r>
              <a:rPr lang="en-US" altLang="zh-CN" dirty="0" smtClean="0"/>
              <a:t>ugly…</a:t>
            </a:r>
            <a:r>
              <a:rPr lang="en-US" altLang="zh-CN" dirty="0" smtClean="0"/>
              <a:t> </a:t>
            </a:r>
            <a:r>
              <a:rPr lang="en-US" altLang="zh-CN" dirty="0" smtClean="0"/>
              <a:t>Collecting for </a:t>
            </a:r>
            <a:r>
              <a:rPr lang="en-US" altLang="zh-CN" dirty="0" smtClean="0"/>
              <a:t>rewards. Different </a:t>
            </a:r>
            <a:r>
              <a:rPr lang="en-US" altLang="zh-CN" dirty="0" smtClean="0"/>
              <a:t>from Pokémon that collecting </a:t>
            </a:r>
            <a:r>
              <a:rPr lang="en-US" altLang="zh-CN" dirty="0" smtClean="0"/>
              <a:t>as desire. </a:t>
            </a:r>
          </a:p>
          <a:p>
            <a:r>
              <a:rPr lang="en-US" altLang="zh-CN" dirty="0" smtClean="0"/>
              <a:t>Different </a:t>
            </a:r>
            <a:r>
              <a:rPr lang="en-US" altLang="zh-CN" dirty="0" smtClean="0"/>
              <a:t>strategy of inserting coins </a:t>
            </a:r>
            <a:r>
              <a:rPr lang="en-US" altLang="zh-CN" dirty="0" smtClean="0"/>
              <a:t>caused by the </a:t>
            </a:r>
            <a:r>
              <a:rPr lang="en-US" altLang="zh-CN" dirty="0" smtClean="0"/>
              <a:t>cool down system.</a:t>
            </a:r>
          </a:p>
          <a:p>
            <a:r>
              <a:rPr lang="en-US" altLang="zh-CN" dirty="0" smtClean="0"/>
              <a:t>Player </a:t>
            </a:r>
            <a:r>
              <a:rPr lang="en-US" altLang="zh-CN" dirty="0"/>
              <a:t>will be kept being surprised by different bonus coins</a:t>
            </a:r>
            <a:r>
              <a:rPr lang="en-US" altLang="zh-CN" dirty="0" smtClean="0"/>
              <a:t>. Feel Lucky!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63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i="1" dirty="0"/>
              <a:t>What is bad (not fun) about the game? Why?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Have to wait for a long time if run out of coins.</a:t>
            </a:r>
          </a:p>
          <a:p>
            <a:r>
              <a:rPr lang="en-US" altLang="zh-CN" dirty="0" smtClean="0"/>
              <a:t>Terrible graphic and sound…</a:t>
            </a:r>
          </a:p>
          <a:p>
            <a:r>
              <a:rPr lang="en-US" altLang="zh-CN" dirty="0" smtClean="0"/>
              <a:t>Annoying advertisement.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8194" name="Picture 2" descr="C:\Users\wuyang\Downloads\documents-export-2012-09-25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06" y="3621173"/>
            <a:ext cx="5334000" cy="32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/>
              <a:t>How does it compare to similar games in the same genre</a:t>
            </a:r>
            <a:r>
              <a:rPr lang="en-US" altLang="zh-CN" i="1" dirty="0" smtClean="0"/>
              <a:t>?</a:t>
            </a:r>
            <a:endParaRPr lang="zh-CN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similar game should be real Coin Dozer. </a:t>
            </a:r>
            <a:r>
              <a:rPr lang="en-US" altLang="zh-CN" dirty="0"/>
              <a:t>The </a:t>
            </a:r>
            <a:r>
              <a:rPr lang="en-US" altLang="zh-CN" dirty="0" smtClean="0"/>
              <a:t>advantage of Coin Dozer App is you don’t need to spend real </a:t>
            </a:r>
            <a:r>
              <a:rPr lang="en-US" altLang="zh-CN" b="1" dirty="0" smtClean="0">
                <a:solidFill>
                  <a:srgbClr val="C00000"/>
                </a:solidFill>
              </a:rPr>
              <a:t>money</a:t>
            </a:r>
            <a:r>
              <a:rPr lang="en-US" altLang="zh-CN" dirty="0" smtClean="0"/>
              <a:t>! </a:t>
            </a:r>
            <a:endParaRPr lang="en-US" altLang="zh-CN" dirty="0"/>
          </a:p>
          <a:p>
            <a:r>
              <a:rPr lang="en-US" altLang="zh-CN" dirty="0" smtClean="0"/>
              <a:t>Multiple collectable toys, level system, different rewards make this app better than real dozer machine.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84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/>
              <a:t>What is the appropriate audience for this game</a:t>
            </a:r>
            <a:r>
              <a:rPr lang="en-US" altLang="zh-CN" i="1" dirty="0" smtClean="0"/>
              <a:t>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All </a:t>
            </a:r>
            <a:r>
              <a:rPr lang="en-US" altLang="zh-CN" dirty="0"/>
              <a:t>ages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Especially for students who have </a:t>
            </a:r>
            <a:r>
              <a:rPr lang="en-US" altLang="zh-CN" dirty="0" smtClean="0">
                <a:solidFill>
                  <a:srgbClr val="C00000"/>
                </a:solidFill>
              </a:rPr>
              <a:t>seven </a:t>
            </a:r>
            <a:r>
              <a:rPr lang="en-US" altLang="zh-CN" dirty="0" smtClean="0"/>
              <a:t>courses </a:t>
            </a:r>
            <a:r>
              <a:rPr lang="en-US" altLang="zh-CN" dirty="0" smtClean="0"/>
              <a:t>one semester. 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3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648200" y="2353830"/>
            <a:ext cx="4267200" cy="42547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" y="2374612"/>
            <a:ext cx="3433482" cy="41785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altLang="zh-CN" dirty="0" smtClean="0"/>
              <a:t>Overall </a:t>
            </a:r>
            <a:r>
              <a:rPr lang="en-US" altLang="zh-CN" dirty="0"/>
              <a:t>strengths and weaknesses</a:t>
            </a:r>
            <a:r>
              <a:rPr lang="en-US" altLang="zh-CN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5241" y="2353830"/>
            <a:ext cx="190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Strengths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37461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Weaknesses</a:t>
            </a:r>
            <a:endParaRPr lang="zh-CN" alt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05000" y="3110749"/>
            <a:ext cx="5220635" cy="584778"/>
            <a:chOff x="1524000" y="3110749"/>
            <a:chExt cx="5220635" cy="584778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3110750"/>
              <a:ext cx="190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/>
                <a:t>Attractive</a:t>
              </a:r>
              <a:endParaRPr lang="zh-CN" alt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33482" y="3110752"/>
              <a:ext cx="9099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/>
                <a:t> by </a:t>
              </a:r>
              <a:endParaRPr lang="zh-CN" alt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0" y="3110749"/>
              <a:ext cx="24012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/>
                <a:t>Ugly </a:t>
              </a:r>
              <a:r>
                <a:rPr lang="en-US" altLang="zh-CN" sz="3200" dirty="0"/>
                <a:t>graphics</a:t>
              </a:r>
              <a:endParaRPr lang="zh-CN" altLang="en-US" sz="3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14718" y="4508212"/>
            <a:ext cx="259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Strategy using</a:t>
            </a:r>
            <a:endParaRPr lang="zh-CN" alt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115399"/>
            <a:ext cx="3527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Tones of collectable elements</a:t>
            </a:r>
            <a:endParaRPr lang="zh-CN" alt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14400" y="3691042"/>
            <a:ext cx="8001000" cy="1077218"/>
            <a:chOff x="533400" y="3691042"/>
            <a:chExt cx="8001000" cy="1077218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3746212"/>
              <a:ext cx="2900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/>
                <a:t>Exciting surprise </a:t>
              </a:r>
              <a:endParaRPr lang="zh-CN" alt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3763106"/>
              <a:ext cx="1066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/>
                <a:t>with</a:t>
              </a:r>
              <a:endParaRPr lang="zh-CN" alt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3400" y="3691042"/>
              <a:ext cx="419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/>
                <a:t>Terrible congratulation music</a:t>
              </a:r>
              <a:endParaRPr lang="zh-CN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8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i="1" dirty="0"/>
              <a:t>Is the game worth purchasing</a:t>
            </a:r>
            <a:r>
              <a:rPr lang="en-US" altLang="zh-CN" i="1" dirty="0" smtClean="0"/>
              <a:t>?</a:t>
            </a:r>
            <a:endParaRPr lang="zh-CN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#</a:t>
            </a:r>
            <a:r>
              <a:rPr lang="en-US" altLang="zh-CN" dirty="0"/>
              <a:t>1 app in Japan, UK, Hong Kong, Macau, Nederland, Taiwan, Malaysia, and Philippines!</a:t>
            </a:r>
            <a:br>
              <a:rPr lang="en-US" altLang="zh-CN" dirty="0"/>
            </a:br>
            <a:r>
              <a:rPr lang="en-US" altLang="zh-CN" dirty="0"/>
              <a:t>#1 game in France, Belgium, Denmark, and Indonesia!</a:t>
            </a:r>
            <a:br>
              <a:rPr lang="en-US" altLang="zh-CN" dirty="0"/>
            </a:br>
            <a:r>
              <a:rPr lang="en-US" altLang="zh-CN" dirty="0"/>
              <a:t>#2 game in the U.S and many more</a:t>
            </a:r>
            <a:r>
              <a:rPr lang="en-US" altLang="zh-CN" dirty="0" smtClean="0"/>
              <a:t>!</a:t>
            </a:r>
          </a:p>
          <a:p>
            <a:pPr lvl="8"/>
            <a:r>
              <a:rPr lang="en-US" altLang="zh-CN" dirty="0" smtClean="0"/>
              <a:t>---- App Store </a:t>
            </a:r>
            <a:r>
              <a:rPr lang="en-US" altLang="zh-CN" dirty="0" err="1" smtClean="0"/>
              <a:t>discreption</a:t>
            </a:r>
            <a:endParaRPr lang="en-US" altLang="zh-CN" dirty="0" smtClean="0"/>
          </a:p>
          <a:p>
            <a:r>
              <a:rPr lang="en-US" altLang="zh-CN" dirty="0" smtClean="0"/>
              <a:t>The Free version is good enough for most people. </a:t>
            </a:r>
            <a:r>
              <a:rPr lang="en-US" altLang="zh-CN" dirty="0"/>
              <a:t>G</a:t>
            </a:r>
            <a:r>
              <a:rPr lang="en-US" altLang="zh-CN" dirty="0" smtClean="0"/>
              <a:t>o </a:t>
            </a:r>
            <a:r>
              <a:rPr lang="en-US" altLang="zh-CN" dirty="0" smtClean="0"/>
              <a:t>for a “Pro” </a:t>
            </a:r>
            <a:r>
              <a:rPr lang="en-US" altLang="zh-CN" dirty="0" smtClean="0"/>
              <a:t>version, only </a:t>
            </a:r>
            <a:r>
              <a:rPr lang="en-US" altLang="zh-CN" dirty="0"/>
              <a:t>if the advertisement </a:t>
            </a:r>
            <a:r>
              <a:rPr lang="en-US" altLang="zh-CN" dirty="0">
                <a:solidFill>
                  <a:srgbClr val="C00000"/>
                </a:solidFill>
                <a:latin typeface="Haettenschweiler" pitchFamily="34" charset="0"/>
              </a:rPr>
              <a:t>hurt</a:t>
            </a:r>
            <a:r>
              <a:rPr lang="en-US" altLang="zh-CN" dirty="0"/>
              <a:t> </a:t>
            </a:r>
            <a:r>
              <a:rPr lang="en-US" altLang="zh-CN" dirty="0" smtClean="0"/>
              <a:t>you.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09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How could it be improved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Better </a:t>
            </a:r>
            <a:r>
              <a:rPr lang="en-US" altLang="zh-CN" dirty="0" smtClean="0"/>
              <a:t>graphic</a:t>
            </a:r>
            <a:r>
              <a:rPr lang="en-US" altLang="zh-CN" dirty="0" smtClean="0"/>
              <a:t>, replace ugly toys, </a:t>
            </a:r>
            <a:r>
              <a:rPr lang="en-US" altLang="zh-CN" dirty="0" smtClean="0"/>
              <a:t>better music.</a:t>
            </a:r>
          </a:p>
          <a:p>
            <a:r>
              <a:rPr lang="en-US" altLang="zh-CN" dirty="0" smtClean="0"/>
              <a:t>Shorter waiting time.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69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026" name="Picture 2" descr="C:\Users\haoand\Desktop\mzl.eonzusy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433762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oand\Desktop\mzl.rxlnmg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"/>
            <a:ext cx="1711325" cy="25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oand\Desktop\mzl.shnbvkz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752599" cy="26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aoand\Desktop\mzl.lmxfvip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03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aoand\Desktop\mzl.arulirk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152399"/>
            <a:ext cx="1882775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uyang\Downloads\documents-export-2012-09-25\mzl.qsgtvfxt.480x48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29"/>
            <a:ext cx="9144000" cy="59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29870" y="5715000"/>
            <a:ext cx="6284259" cy="9144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Presentation by </a:t>
            </a:r>
            <a:r>
              <a:rPr lang="en-US" altLang="zh-CN" b="1" dirty="0" err="1" smtClean="0"/>
              <a:t>Haonan</a:t>
            </a:r>
            <a:r>
              <a:rPr lang="en-US" altLang="zh-CN" b="1" dirty="0" smtClean="0"/>
              <a:t> Du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522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7470"/>
            <a:ext cx="5080000" cy="5580529"/>
          </a:xfrm>
        </p:spPr>
        <p:txBody>
          <a:bodyPr/>
          <a:lstStyle/>
          <a:p>
            <a:r>
              <a:rPr lang="en-US" altLang="zh-CN" dirty="0" smtClean="0"/>
              <a:t>Company </a:t>
            </a:r>
            <a:r>
              <a:rPr lang="en-US" altLang="zh-CN" dirty="0" smtClean="0"/>
              <a:t>: </a:t>
            </a:r>
            <a:r>
              <a:rPr lang="en-US" altLang="zh-CN" dirty="0" smtClean="0"/>
              <a:t>Game Circus LLC</a:t>
            </a:r>
            <a:endParaRPr lang="en-US" altLang="zh-CN" dirty="0"/>
          </a:p>
          <a:p>
            <a:r>
              <a:rPr lang="en-US" altLang="zh-CN" dirty="0"/>
              <a:t>Type of </a:t>
            </a:r>
            <a:r>
              <a:rPr lang="en-US" altLang="zh-CN" dirty="0" smtClean="0"/>
              <a:t>game: Card &amp; Casino</a:t>
            </a:r>
            <a:endParaRPr lang="en-US" altLang="zh-CN" dirty="0"/>
          </a:p>
          <a:p>
            <a:r>
              <a:rPr lang="en-US" altLang="zh-CN" dirty="0" smtClean="0"/>
              <a:t>Price: Free or </a:t>
            </a:r>
            <a:r>
              <a:rPr lang="en-US" altLang="zh-CN" b="1" dirty="0"/>
              <a:t>$</a:t>
            </a:r>
            <a:r>
              <a:rPr lang="en-US" altLang="zh-CN" b="1" dirty="0" smtClean="0"/>
              <a:t>2.99 </a:t>
            </a:r>
            <a:r>
              <a:rPr lang="en-US" altLang="zh-CN" dirty="0" smtClean="0"/>
              <a:t>for Coin Dozer Pro in app store</a:t>
            </a:r>
            <a:endParaRPr lang="en-US" altLang="zh-CN" dirty="0"/>
          </a:p>
          <a:p>
            <a:r>
              <a:rPr lang="en-US" altLang="zh-CN" dirty="0"/>
              <a:t>Minimum stated hardware </a:t>
            </a:r>
            <a:r>
              <a:rPr lang="en-US" altLang="zh-CN" dirty="0" smtClean="0"/>
              <a:t>requirements: Android system; </a:t>
            </a:r>
            <a:r>
              <a:rPr lang="en-US" altLang="zh-CN" dirty="0" err="1" smtClean="0"/>
              <a:t>iOS</a:t>
            </a:r>
            <a:r>
              <a:rPr lang="en-US" altLang="zh-CN" dirty="0" smtClean="0"/>
              <a:t> </a:t>
            </a:r>
            <a:r>
              <a:rPr lang="en-US" altLang="zh-CN" dirty="0"/>
              <a:t>3.0 </a:t>
            </a:r>
            <a:r>
              <a:rPr lang="en-US" altLang="zh-CN" dirty="0" smtClean="0"/>
              <a:t>or later.</a:t>
            </a:r>
            <a:endParaRPr lang="zh-CN" alt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0"/>
            <a:ext cx="508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Basic Info</a:t>
            </a:r>
            <a:endParaRPr lang="zh-CN" altLang="en-US" b="1" dirty="0"/>
          </a:p>
        </p:txBody>
      </p:sp>
      <p:pic>
        <p:nvPicPr>
          <p:cNvPr id="1025" name="Picture 1" descr="C:\Users\wuyang\Downloads\documents-export-2012-09-25\mzl.fhkukivf.320x48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53" y="8965"/>
            <a:ext cx="406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uyang\Downloads\documents-export-2012-09-25\mzl.fhkukivf.320x48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99" y="2438400"/>
            <a:ext cx="294640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uyang\Downloads\documents-export-2012-09-25\02 (Large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00" y="2438400"/>
            <a:ext cx="342979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Game Summary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i="1" dirty="0" smtClean="0"/>
              <a:t>Quick overview:</a:t>
            </a:r>
          </a:p>
          <a:p>
            <a:r>
              <a:rPr lang="en-US" altLang="zh-CN" dirty="0" smtClean="0"/>
              <a:t>Just like a COIN DOZER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48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Game 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i="1" dirty="0" smtClean="0"/>
              <a:t>Player's role:</a:t>
            </a:r>
          </a:p>
          <a:p>
            <a:r>
              <a:rPr lang="en-US" altLang="zh-CN" dirty="0" smtClean="0"/>
              <a:t>Player… or say coin thrower.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i="1" dirty="0" smtClean="0"/>
              <a:t>Installation:</a:t>
            </a:r>
          </a:p>
          <a:p>
            <a:r>
              <a:rPr lang="en-US" altLang="zh-CN" dirty="0" smtClean="0"/>
              <a:t>Download from</a:t>
            </a:r>
          </a:p>
          <a:p>
            <a:pPr marL="0" indent="0">
              <a:buNone/>
            </a:pPr>
            <a:r>
              <a:rPr lang="en-US" altLang="zh-CN" dirty="0" smtClean="0"/>
              <a:t>App Stores and </a:t>
            </a:r>
          </a:p>
          <a:p>
            <a:pPr marL="0" indent="0">
              <a:buNone/>
            </a:pPr>
            <a:r>
              <a:rPr lang="en-US" altLang="zh-CN" dirty="0" smtClean="0"/>
              <a:t>play it!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i="1" dirty="0"/>
          </a:p>
          <a:p>
            <a:endParaRPr lang="zh-CN" altLang="en-US" dirty="0"/>
          </a:p>
        </p:txBody>
      </p:sp>
      <p:pic>
        <p:nvPicPr>
          <p:cNvPr id="4" name="Picture 2" descr="C:\Users\wuyang\Downloads\documents-export-2012-09-25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26" y="3460750"/>
            <a:ext cx="5598362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i="1" dirty="0" smtClean="0"/>
              <a:t>User Interface:</a:t>
            </a:r>
          </a:p>
          <a:p>
            <a:r>
              <a:rPr lang="en-US" altLang="zh-CN" dirty="0" smtClean="0"/>
              <a:t>Coin Dozer machine</a:t>
            </a:r>
          </a:p>
          <a:p>
            <a:r>
              <a:rPr lang="en-US" altLang="zh-CN" dirty="0" smtClean="0"/>
              <a:t>Advertisement</a:t>
            </a:r>
          </a:p>
          <a:p>
            <a:r>
              <a:rPr lang="en-US" altLang="zh-CN" dirty="0" smtClean="0"/>
              <a:t>Some functional buttons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Picture 3" descr="C:\Users\wuyang\Downloads\documents-export-2012-09-25\Screenshot_2012-09-26-01-19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92" y="457200"/>
            <a:ext cx="4014508" cy="64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uyang\Downloads\documents-export-2012-09-25\Screenshot_2012-09-26-01-18-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41812"/>
            <a:ext cx="2952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uyang\Downloads\documents-export-2012-09-25\Screenshot_2012-09-26-01-19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77" y="1188720"/>
            <a:ext cx="354330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altLang="zh-CN" dirty="0" smtClean="0"/>
              <a:t>Game Play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79755"/>
            <a:ext cx="31242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Basically insert coins by tapping  “TAP HERE” area!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43245"/>
            <a:ext cx="2438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Coins you have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886200"/>
            <a:ext cx="1905000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Earning Coins by push coins into this hole!</a:t>
            </a:r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391399" y="2387939"/>
            <a:ext cx="167640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See Prize you got</a:t>
            </a:r>
            <a:endParaRPr lang="zh-CN" alt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3110344" y="2080031"/>
            <a:ext cx="1523999" cy="615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Notched Right Arrow 15"/>
          <p:cNvSpPr/>
          <p:nvPr/>
        </p:nvSpPr>
        <p:spPr>
          <a:xfrm rot="14211558">
            <a:off x="6581934" y="1723044"/>
            <a:ext cx="1333500" cy="7905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ight Arrow 12"/>
          <p:cNvSpPr/>
          <p:nvPr/>
        </p:nvSpPr>
        <p:spPr>
          <a:xfrm>
            <a:off x="1919056" y="5438459"/>
            <a:ext cx="2120153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Down Arrow 10"/>
          <p:cNvSpPr/>
          <p:nvPr/>
        </p:nvSpPr>
        <p:spPr>
          <a:xfrm>
            <a:off x="3754581" y="685801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8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Special </a:t>
            </a:r>
            <a:r>
              <a:rPr lang="en-US" altLang="zh-CN" b="1" dirty="0" smtClean="0"/>
              <a:t>features</a:t>
            </a:r>
            <a:endParaRPr lang="zh-CN" altLang="en-US" b="1" dirty="0"/>
          </a:p>
        </p:txBody>
      </p:sp>
      <p:pic>
        <p:nvPicPr>
          <p:cNvPr id="6147" name="Picture 3" descr="C:\Users\wuyang\Downloads\documents-export-2012-09-25\Screenshot_2012-09-26-08-33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798"/>
            <a:ext cx="3381376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066800"/>
            <a:ext cx="1828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Count down to earn a new coin.</a:t>
            </a:r>
            <a:endParaRPr lang="zh-CN" altLang="en-US" dirty="0"/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2228454" y="1286215"/>
            <a:ext cx="1143000" cy="3231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14788" y="1828800"/>
            <a:ext cx="1143000" cy="3048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Elbow Connector 14"/>
          <p:cNvCxnSpPr>
            <a:stCxn id="13" idx="0"/>
          </p:cNvCxnSpPr>
          <p:nvPr/>
        </p:nvCxnSpPr>
        <p:spPr>
          <a:xfrm rot="5400000" flipH="1" flipV="1">
            <a:off x="5303044" y="502444"/>
            <a:ext cx="609600" cy="204311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1800" y="990600"/>
            <a:ext cx="2362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Maxim coins can insert at a time.  Short time cool down.</a:t>
            </a:r>
            <a:endParaRPr lang="zh-CN" altLang="en-US" dirty="0"/>
          </a:p>
        </p:txBody>
      </p:sp>
      <p:sp>
        <p:nvSpPr>
          <p:cNvPr id="17" name="Oval 16"/>
          <p:cNvSpPr/>
          <p:nvPr/>
        </p:nvSpPr>
        <p:spPr>
          <a:xfrm>
            <a:off x="5715000" y="2819400"/>
            <a:ext cx="685800" cy="1333499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Elbow Connector 22"/>
          <p:cNvCxnSpPr>
            <a:stCxn id="17" idx="6"/>
          </p:cNvCxnSpPr>
          <p:nvPr/>
        </p:nvCxnSpPr>
        <p:spPr>
          <a:xfrm flipV="1">
            <a:off x="6400800" y="2971800"/>
            <a:ext cx="685800" cy="51435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2800" y="2819400"/>
            <a:ext cx="1981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3 levels of Shake Points to shake the machine.</a:t>
            </a:r>
            <a:endParaRPr lang="zh-CN" altLang="en-US" dirty="0"/>
          </a:p>
        </p:txBody>
      </p:sp>
      <p:sp>
        <p:nvSpPr>
          <p:cNvPr id="25" name="Oval 24"/>
          <p:cNvSpPr/>
          <p:nvPr/>
        </p:nvSpPr>
        <p:spPr>
          <a:xfrm>
            <a:off x="2705100" y="3281065"/>
            <a:ext cx="647700" cy="2357735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28"/>
          <p:cNvSpPr/>
          <p:nvPr/>
        </p:nvSpPr>
        <p:spPr>
          <a:xfrm>
            <a:off x="5753100" y="3281065"/>
            <a:ext cx="647700" cy="2357735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45" name="Elbow Connector 6144"/>
          <p:cNvCxnSpPr>
            <a:stCxn id="29" idx="1"/>
          </p:cNvCxnSpPr>
          <p:nvPr/>
        </p:nvCxnSpPr>
        <p:spPr>
          <a:xfrm rot="16200000" flipH="1" flipV="1">
            <a:off x="3665488" y="2160935"/>
            <a:ext cx="717053" cy="3647876"/>
          </a:xfrm>
          <a:prstGeom prst="bentConnector4">
            <a:avLst>
              <a:gd name="adj1" fmla="val -31880"/>
              <a:gd name="adj2" fmla="val 513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51" name="Elbow Connector 6150"/>
          <p:cNvCxnSpPr>
            <a:stCxn id="25" idx="1"/>
          </p:cNvCxnSpPr>
          <p:nvPr/>
        </p:nvCxnSpPr>
        <p:spPr>
          <a:xfrm rot="16200000" flipH="1" flipV="1">
            <a:off x="2241601" y="3594546"/>
            <a:ext cx="526552" cy="590153"/>
          </a:xfrm>
          <a:prstGeom prst="bentConnector4">
            <a:avLst>
              <a:gd name="adj1" fmla="val -43415"/>
              <a:gd name="adj2" fmla="val 58036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52" name="TextBox 6151"/>
          <p:cNvSpPr txBox="1"/>
          <p:nvPr/>
        </p:nvSpPr>
        <p:spPr>
          <a:xfrm>
            <a:off x="381000" y="3626346"/>
            <a:ext cx="16764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Lost coins if drop into these two holes. Increasing </a:t>
            </a:r>
            <a:r>
              <a:rPr lang="en-US" altLang="zh-CN" dirty="0"/>
              <a:t>shake points as compensatory</a:t>
            </a:r>
            <a:endParaRPr lang="zh-CN" altLang="en-US" dirty="0"/>
          </a:p>
        </p:txBody>
      </p:sp>
      <p:cxnSp>
        <p:nvCxnSpPr>
          <p:cNvPr id="6162" name="Elbow Connector 6161"/>
          <p:cNvCxnSpPr>
            <a:stCxn id="6152" idx="2"/>
            <a:endCxn id="24" idx="2"/>
          </p:cNvCxnSpPr>
          <p:nvPr/>
        </p:nvCxnSpPr>
        <p:spPr>
          <a:xfrm rot="5400000" flipH="1" flipV="1">
            <a:off x="3867329" y="1094601"/>
            <a:ext cx="1637942" cy="6934200"/>
          </a:xfrm>
          <a:prstGeom prst="bentConnector3">
            <a:avLst>
              <a:gd name="adj1" fmla="val -13957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64" name="TextBox 6163"/>
          <p:cNvSpPr txBox="1"/>
          <p:nvPr/>
        </p:nvSpPr>
        <p:spPr>
          <a:xfrm>
            <a:off x="6553200" y="5791200"/>
            <a:ext cx="2438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Many kinds of Bonus Coins and collectable toys. </a:t>
            </a:r>
            <a:endParaRPr lang="zh-CN" altLang="en-US" dirty="0"/>
          </a:p>
        </p:txBody>
      </p:sp>
      <p:sp>
        <p:nvSpPr>
          <p:cNvPr id="6165" name="Oval 6164"/>
          <p:cNvSpPr/>
          <p:nvPr/>
        </p:nvSpPr>
        <p:spPr>
          <a:xfrm>
            <a:off x="3657600" y="1389965"/>
            <a:ext cx="1828800" cy="743635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67" name="Elbow Connector 6166"/>
          <p:cNvCxnSpPr>
            <a:stCxn id="6165" idx="1"/>
          </p:cNvCxnSpPr>
          <p:nvPr/>
        </p:nvCxnSpPr>
        <p:spPr>
          <a:xfrm rot="16200000" flipH="1" flipV="1">
            <a:off x="2530972" y="1196350"/>
            <a:ext cx="1091932" cy="1696968"/>
          </a:xfrm>
          <a:prstGeom prst="bentConnector4">
            <a:avLst>
              <a:gd name="adj1" fmla="val -20935"/>
              <a:gd name="adj2" fmla="val 5789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68" name="TextBox 6167"/>
          <p:cNvSpPr txBox="1"/>
          <p:nvPr/>
        </p:nvSpPr>
        <p:spPr>
          <a:xfrm>
            <a:off x="381000" y="2133600"/>
            <a:ext cx="18190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Level system. Reward a bonus coin each level.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08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16" grpId="0" animBg="1"/>
      <p:bldP spid="17" grpId="0" animBg="1"/>
      <p:bldP spid="24" grpId="0" animBg="1"/>
      <p:bldP spid="25" grpId="0" animBg="1"/>
      <p:bldP spid="29" grpId="0" animBg="1"/>
      <p:bldP spid="6152" grpId="0" animBg="1"/>
      <p:bldP spid="6164" grpId="0" animBg="1"/>
      <p:bldP spid="6165" grpId="0" animBg="1"/>
      <p:bldP spid="6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1253" y="76200"/>
            <a:ext cx="5405874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Special </a:t>
            </a:r>
            <a:r>
              <a:rPr lang="en-US" altLang="zh-CN" b="1" dirty="0" smtClean="0"/>
              <a:t>features Cont.</a:t>
            </a:r>
            <a:endParaRPr lang="zh-CN" altLang="en-US" b="1" dirty="0"/>
          </a:p>
        </p:txBody>
      </p:sp>
      <p:pic>
        <p:nvPicPr>
          <p:cNvPr id="7170" name="Picture 2" descr="C:\Users\wuyang\Downloads\documents-export-2012-09-25\Screenshot_2012-09-26-02-01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" y="2590800"/>
            <a:ext cx="2984789" cy="477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uyang\Downloads\documents-export-2012-09-25\Screenshot_2012-09-26-02-01-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4660"/>
            <a:ext cx="2976126" cy="47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uyang\Downloads\documents-export-2012-09-25\Screenshot_2012-09-26-02-01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82" y="2590800"/>
            <a:ext cx="2984787" cy="477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574" y="773668"/>
            <a:ext cx="207125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Small toys </a:t>
            </a:r>
            <a:r>
              <a:rPr lang="en-US" altLang="zh-CN" dirty="0" smtClean="0">
                <a:sym typeface="Wingdings" pitchFamily="2" charset="2"/>
              </a:rPr>
              <a:t> Prizes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08" y="1325295"/>
            <a:ext cx="298478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Collect a set of toys get a Bonus</a:t>
            </a:r>
            <a:r>
              <a:rPr lang="en-US" altLang="zh-CN" smtClean="0"/>
              <a:t>; </a:t>
            </a:r>
            <a:r>
              <a:rPr lang="en-US" altLang="zh-CN" smtClean="0"/>
              <a:t>Each </a:t>
            </a:r>
            <a:r>
              <a:rPr lang="en-US" altLang="zh-CN" dirty="0" smtClean="0"/>
              <a:t>set has </a:t>
            </a:r>
            <a:r>
              <a:rPr lang="en-US" altLang="zh-CN" dirty="0" smtClean="0"/>
              <a:t>different </a:t>
            </a:r>
            <a:r>
              <a:rPr lang="en-US" altLang="zh-CN" dirty="0" smtClean="0"/>
              <a:t>level of </a:t>
            </a:r>
            <a:r>
              <a:rPr lang="en-US" altLang="zh-CN" dirty="0" smtClean="0"/>
              <a:t>bonus .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325295"/>
            <a:ext cx="5181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Collect a Puzzle Board will have a Super Reward! </a:t>
            </a:r>
            <a:r>
              <a:rPr lang="en-US" altLang="zh-CN" dirty="0" smtClean="0"/>
              <a:t>There are </a:t>
            </a:r>
            <a:r>
              <a:rPr lang="en-US" altLang="zh-CN" dirty="0" smtClean="0"/>
              <a:t>many different Puzzle </a:t>
            </a:r>
            <a:r>
              <a:rPr lang="en-US" altLang="zh-CN" dirty="0" smtClean="0"/>
              <a:t>Boards, </a:t>
            </a:r>
            <a:r>
              <a:rPr lang="en-US" altLang="zh-CN" dirty="0" smtClean="0"/>
              <a:t>unlock a new Puzzle by finishing previous one.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0372" y="773668"/>
            <a:ext cx="20712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Wingdings" pitchFamily="2" charset="2"/>
              </a:rPr>
              <a:t>Big toys  </a:t>
            </a:r>
            <a:r>
              <a:rPr lang="en-US" altLang="zh-CN" dirty="0" smtClean="0">
                <a:sym typeface="Wingdings" pitchFamily="2" charset="2"/>
              </a:rPr>
              <a:t>Puzzle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31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523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Presentation by Haonan Du</vt:lpstr>
      <vt:lpstr>PowerPoint Presentation</vt:lpstr>
      <vt:lpstr>Game Summary</vt:lpstr>
      <vt:lpstr>Game Summary</vt:lpstr>
      <vt:lpstr>PowerPoint Presentation</vt:lpstr>
      <vt:lpstr>PowerPoint Presentation</vt:lpstr>
      <vt:lpstr>Special features</vt:lpstr>
      <vt:lpstr>Special features Cont.</vt:lpstr>
      <vt:lpstr>PowerPoint Presentation</vt:lpstr>
      <vt:lpstr>Game Review</vt:lpstr>
      <vt:lpstr>PowerPoint Presentation</vt:lpstr>
      <vt:lpstr>How does it compare to similar games in the same genre?</vt:lpstr>
      <vt:lpstr>What is the appropriate audience for this game?</vt:lpstr>
      <vt:lpstr>Summary</vt:lpstr>
      <vt:lpstr>Is the game worth purchasing?</vt:lpstr>
      <vt:lpstr>How could it be improved?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wuyang</dc:creator>
  <cp:lastModifiedBy>CIS</cp:lastModifiedBy>
  <cp:revision>44</cp:revision>
  <dcterms:created xsi:type="dcterms:W3CDTF">2006-08-16T00:00:00Z</dcterms:created>
  <dcterms:modified xsi:type="dcterms:W3CDTF">2012-09-26T18:59:52Z</dcterms:modified>
</cp:coreProperties>
</file>