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9" r:id="rId8"/>
    <p:sldId id="267" r:id="rId9"/>
    <p:sldId id="268" r:id="rId10"/>
    <p:sldId id="261" r:id="rId11"/>
    <p:sldId id="263" r:id="rId12"/>
    <p:sldId id="264" r:id="rId13"/>
    <p:sldId id="265" r:id="rId14"/>
    <p:sldId id="266" r:id="rId15"/>
    <p:sldId id="270" r:id="rId16"/>
    <p:sldId id="273" r:id="rId17"/>
    <p:sldId id="272"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82"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13EF51-AB31-4E20-A257-C82FEEC41FD5}"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3EF51-AB31-4E20-A257-C82FEEC41FD5}"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3EF51-AB31-4E20-A257-C82FEEC41FD5}"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3EF51-AB31-4E20-A257-C82FEEC41FD5}"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3EF51-AB31-4E20-A257-C82FEEC41FD5}"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13EF51-AB31-4E20-A257-C82FEEC41FD5}"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3EF51-AB31-4E20-A257-C82FEEC41FD5}" type="datetimeFigureOut">
              <a:rPr lang="en-US" smtClean="0"/>
              <a:t>9/23/2012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13EF51-AB31-4E20-A257-C82FEEC41FD5}" type="datetimeFigureOut">
              <a:rPr lang="en-US" smtClean="0"/>
              <a:t>9/23/2012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3EF51-AB31-4E20-A257-C82FEEC41FD5}" type="datetimeFigureOut">
              <a:rPr lang="en-US" smtClean="0"/>
              <a:t>9/23/2012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3EF51-AB31-4E20-A257-C82FEEC41FD5}"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3EF51-AB31-4E20-A257-C82FEEC41FD5}"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F7252-A9F6-42A6-9EDA-65094CB66E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3EF51-AB31-4E20-A257-C82FEEC41FD5}" type="datetimeFigureOut">
              <a:rPr lang="en-US" smtClean="0"/>
              <a:t>9/23/2012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F7252-A9F6-42A6-9EDA-65094CB66E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ohan\Desktop\GameDesign\DotA2.jpg"/>
          <p:cNvPicPr>
            <a:picLocks noChangeAspect="1" noChangeArrowheads="1"/>
          </p:cNvPicPr>
          <p:nvPr/>
        </p:nvPicPr>
        <p:blipFill>
          <a:blip r:embed="rId2" cstate="print"/>
          <a:srcRect/>
          <a:stretch>
            <a:fillRect/>
          </a:stretch>
        </p:blipFill>
        <p:spPr bwMode="auto">
          <a:xfrm>
            <a:off x="1295400" y="685800"/>
            <a:ext cx="6324600" cy="4229100"/>
          </a:xfrm>
          <a:prstGeom prst="rect">
            <a:avLst/>
          </a:prstGeom>
          <a:noFill/>
        </p:spPr>
      </p:pic>
      <p:sp>
        <p:nvSpPr>
          <p:cNvPr id="6" name="TextBox 5"/>
          <p:cNvSpPr txBox="1"/>
          <p:nvPr/>
        </p:nvSpPr>
        <p:spPr>
          <a:xfrm>
            <a:off x="1295400" y="5334000"/>
            <a:ext cx="6477000" cy="646331"/>
          </a:xfrm>
          <a:prstGeom prst="rect">
            <a:avLst/>
          </a:prstGeom>
          <a:noFill/>
        </p:spPr>
        <p:txBody>
          <a:bodyPr wrap="square" rtlCol="0">
            <a:spAutoFit/>
          </a:bodyPr>
          <a:lstStyle/>
          <a:p>
            <a:r>
              <a:rPr lang="en-US" dirty="0" smtClean="0"/>
              <a:t>Review by: Joseph Chandler</a:t>
            </a:r>
          </a:p>
          <a:p>
            <a:r>
              <a:rPr lang="en-US" dirty="0" smtClean="0"/>
              <a:t>CIS 487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a:xfrm>
            <a:off x="152400" y="1219200"/>
            <a:ext cx="8229600" cy="533399"/>
          </a:xfrm>
        </p:spPr>
        <p:txBody>
          <a:bodyPr>
            <a:normAutofit lnSpcReduction="10000"/>
          </a:bodyPr>
          <a:lstStyle/>
          <a:p>
            <a:r>
              <a:rPr lang="en-US" dirty="0" smtClean="0"/>
              <a:t>User Interface</a:t>
            </a:r>
            <a:endParaRPr lang="en-US" dirty="0"/>
          </a:p>
        </p:txBody>
      </p:sp>
      <p:pic>
        <p:nvPicPr>
          <p:cNvPr id="2050" name="Picture 2" descr="C:\Program Files (x86)\Steam\userdata\9613588\760\remote\570\screenshots\2012-09-23_00003.jpg"/>
          <p:cNvPicPr>
            <a:picLocks noChangeAspect="1" noChangeArrowheads="1"/>
          </p:cNvPicPr>
          <p:nvPr/>
        </p:nvPicPr>
        <p:blipFill>
          <a:blip r:embed="rId2" cstate="print"/>
          <a:srcRect/>
          <a:stretch>
            <a:fillRect/>
          </a:stretch>
        </p:blipFill>
        <p:spPr bwMode="auto">
          <a:xfrm>
            <a:off x="152400" y="1752600"/>
            <a:ext cx="8737600" cy="49149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pic>
        <p:nvPicPr>
          <p:cNvPr id="3074" name="Picture 2" descr="C:\Program Files (x86)\Steam\userdata\9613588\760\remote\570\screenshots\2012-09-23_00004.jpg"/>
          <p:cNvPicPr>
            <a:picLocks noGrp="1" noChangeAspect="1" noChangeArrowheads="1"/>
          </p:cNvPicPr>
          <p:nvPr>
            <p:ph idx="1"/>
          </p:nvPr>
        </p:nvPicPr>
        <p:blipFill>
          <a:blip r:embed="rId2" cstate="print"/>
          <a:srcRect/>
          <a:stretch>
            <a:fillRect/>
          </a:stretch>
        </p:blipFill>
        <p:spPr bwMode="auto">
          <a:xfrm>
            <a:off x="332147" y="1143000"/>
            <a:ext cx="8601063" cy="4724400"/>
          </a:xfrm>
          <a:prstGeom prst="rect">
            <a:avLst/>
          </a:prstGeom>
          <a:noFill/>
        </p:spPr>
      </p:pic>
      <p:sp>
        <p:nvSpPr>
          <p:cNvPr id="5" name="TextBox 4"/>
          <p:cNvSpPr txBox="1"/>
          <p:nvPr/>
        </p:nvSpPr>
        <p:spPr>
          <a:xfrm>
            <a:off x="685800" y="6019800"/>
            <a:ext cx="6629400" cy="369332"/>
          </a:xfrm>
          <a:prstGeom prst="rect">
            <a:avLst/>
          </a:prstGeom>
          <a:noFill/>
        </p:spPr>
        <p:txBody>
          <a:bodyPr wrap="square" rtlCol="0">
            <a:spAutoFit/>
          </a:bodyPr>
          <a:lstStyle/>
          <a:p>
            <a:r>
              <a:rPr lang="en-US" dirty="0" smtClean="0"/>
              <a:t>In-Game item store.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a:lstStyle/>
          <a:p>
            <a:r>
              <a:rPr lang="en-US" dirty="0" smtClean="0"/>
              <a:t>Mostly everything in the game is customizable for </a:t>
            </a:r>
            <a:r>
              <a:rPr lang="en-US" dirty="0" err="1" smtClean="0"/>
              <a:t>keybindings</a:t>
            </a:r>
            <a:r>
              <a:rPr lang="en-US" dirty="0" smtClean="0"/>
              <a:t>/</a:t>
            </a:r>
            <a:r>
              <a:rPr lang="en-US" dirty="0" err="1" smtClean="0"/>
              <a:t>mousebindings</a:t>
            </a:r>
            <a:r>
              <a:rPr lang="en-US" dirty="0" smtClean="0"/>
              <a:t>.</a:t>
            </a:r>
          </a:p>
          <a:p>
            <a:r>
              <a:rPr lang="en-US" dirty="0" smtClean="0"/>
              <a:t>The game has a learn tab as you’ll see on the next slide. This allows for the player to study each hero, view their abilities, and review the in game items.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Game Summary</a:t>
            </a:r>
            <a:br>
              <a:rPr lang="en-US" dirty="0" smtClean="0"/>
            </a:br>
            <a:r>
              <a:rPr lang="en-US" dirty="0" smtClean="0"/>
              <a:t>“Manual”</a:t>
            </a:r>
            <a:endParaRPr lang="en-US" dirty="0"/>
          </a:p>
        </p:txBody>
      </p:sp>
      <p:pic>
        <p:nvPicPr>
          <p:cNvPr id="5122" name="Picture 2" descr="C:\Program Files (x86)\Steam\userdata\9613588\760\remote\570\screenshots\2012-09-23_00005.jpg"/>
          <p:cNvPicPr>
            <a:picLocks noGrp="1" noChangeAspect="1" noChangeArrowheads="1"/>
          </p:cNvPicPr>
          <p:nvPr>
            <p:ph idx="1"/>
          </p:nvPr>
        </p:nvPicPr>
        <p:blipFill>
          <a:blip r:embed="rId2" cstate="print"/>
          <a:srcRect/>
          <a:stretch>
            <a:fillRect/>
          </a:stretch>
        </p:blipFill>
        <p:spPr bwMode="auto">
          <a:xfrm>
            <a:off x="548922" y="1600200"/>
            <a:ext cx="8046156" cy="5029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Game Summary</a:t>
            </a:r>
            <a:br>
              <a:rPr lang="en-US" dirty="0" smtClean="0"/>
            </a:br>
            <a:r>
              <a:rPr lang="en-US" dirty="0" smtClean="0"/>
              <a:t>(Special Features)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game is meant to be competitive. Valve has provided the game with an amazing interface witch allows you to </a:t>
            </a:r>
            <a:r>
              <a:rPr lang="en-US" dirty="0" err="1" smtClean="0"/>
              <a:t>spectate</a:t>
            </a:r>
            <a:r>
              <a:rPr lang="en-US" dirty="0" smtClean="0"/>
              <a:t> live games.</a:t>
            </a:r>
            <a:endParaRPr lang="en-US" dirty="0" smtClean="0"/>
          </a:p>
          <a:p>
            <a:r>
              <a:rPr lang="en-US" dirty="0" smtClean="0"/>
              <a:t>This special feature could be talked about for hours so I’ll highlight some amazing features.</a:t>
            </a:r>
          </a:p>
          <a:p>
            <a:pPr lvl="1"/>
            <a:r>
              <a:rPr lang="en-US" dirty="0" smtClean="0"/>
              <a:t>Live broadcasters in multiple languages for tournament matches.</a:t>
            </a:r>
          </a:p>
          <a:p>
            <a:pPr lvl="1"/>
            <a:r>
              <a:rPr lang="en-US" dirty="0" smtClean="0"/>
              <a:t>The option to allow the broadcasters to control the camera, so you can see the action they are commentating on.</a:t>
            </a:r>
          </a:p>
          <a:p>
            <a:pPr lvl="1"/>
            <a:r>
              <a:rPr lang="en-US" dirty="0" smtClean="0"/>
              <a:t>Live, on the fly, in game statistics about various components of the game. </a:t>
            </a:r>
          </a:p>
          <a:p>
            <a:pPr lvl="1"/>
            <a:r>
              <a:rPr lang="en-US" dirty="0" smtClean="0"/>
              <a:t>Allows for full interaction with the client while watching.</a:t>
            </a:r>
          </a:p>
          <a:p>
            <a:pPr lvl="1"/>
            <a:r>
              <a:rPr lang="en-US" dirty="0" smtClean="0"/>
              <a:t>Saved game replays.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Game Summary</a:t>
            </a:r>
            <a:br>
              <a:rPr lang="en-US" dirty="0" smtClean="0"/>
            </a:br>
            <a:r>
              <a:rPr lang="en-US" dirty="0" smtClean="0"/>
              <a:t>(Special Features)</a:t>
            </a:r>
            <a:endParaRPr lang="en-US" dirty="0"/>
          </a:p>
        </p:txBody>
      </p:sp>
      <p:pic>
        <p:nvPicPr>
          <p:cNvPr id="6146" name="Picture 2" descr="C:\Program Files (x86)\Steam\userdata\9613588\760\remote\570\screenshots\2012-09-23_00009.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game has been in beta for so long that it is absolutely ironed out. Balancing issues are non-existent with team compositions and hero drafting which allows for banning of heroes before the start of each match.</a:t>
            </a:r>
          </a:p>
          <a:p>
            <a:pPr lvl="1"/>
            <a:r>
              <a:rPr lang="en-US" dirty="0" smtClean="0"/>
              <a:t>The game is absolutely free to play, where their revenue comes from community based art derived enhancements to the heroes. (Even the people get a cut of the money who make the new items.)</a:t>
            </a:r>
          </a:p>
          <a:p>
            <a:pPr lvl="1"/>
            <a:r>
              <a:rPr lang="en-US" dirty="0" smtClean="0"/>
              <a:t>Every hero released is free to everyone, and no items are anything more than cosmetic. This ensures the game does not turn into a pay-to-win scheme.</a:t>
            </a:r>
          </a:p>
          <a:p>
            <a:pPr lvl="1"/>
            <a:r>
              <a:rPr lang="en-US" dirty="0" smtClean="0"/>
              <a:t>Hours can be spent just watching some of the highly skilled matches, this drives the entire community to get better.</a:t>
            </a:r>
          </a:p>
          <a:p>
            <a:pPr lvl="1"/>
            <a:r>
              <a:rPr lang="en-US" dirty="0" smtClean="0"/>
              <a:t>The controls are very crisp and customizable.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Good? More?</a:t>
            </a:r>
          </a:p>
          <a:p>
            <a:pPr lvl="1"/>
            <a:r>
              <a:rPr lang="en-US" dirty="0" smtClean="0"/>
              <a:t>The artwork and sound effects help keep the player really into the action.</a:t>
            </a:r>
          </a:p>
          <a:p>
            <a:pPr lvl="1"/>
            <a:r>
              <a:rPr lang="en-US" dirty="0" smtClean="0"/>
              <a:t>The level design has been play tested millions of times, and there are absolutely no advantages to starting up top or at the bottom.</a:t>
            </a:r>
          </a:p>
          <a:p>
            <a:pPr lvl="1"/>
            <a:r>
              <a:rPr lang="en-US" dirty="0" smtClean="0"/>
              <a:t>The game is a very tight functioning framework, which allows players to develop the game experience on the fly.</a:t>
            </a:r>
          </a:p>
          <a:p>
            <a:pPr lvl="1"/>
            <a:r>
              <a:rPr lang="en-US" dirty="0" smtClean="0"/>
              <a:t>The game is purely skill/knowledge based(Fair).</a:t>
            </a:r>
          </a:p>
          <a:p>
            <a:pPr lvl="1"/>
            <a:r>
              <a:rPr lang="en-US" dirty="0" smtClean="0"/>
              <a:t>Players are allowed to create their own lobbies and play against bots in order to learn.</a:t>
            </a:r>
          </a:p>
          <a:p>
            <a:pPr lvl="1"/>
            <a:r>
              <a:rPr lang="en-US" dirty="0" smtClean="0"/>
              <a:t>The depth of this game is so large, that it makes mastering it feel like a true accomplishment. Plus the ultimate reward is real money, up to 1.5 million USD.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Bad. </a:t>
            </a:r>
            <a:r>
              <a:rPr lang="en-US" dirty="0" smtClean="0">
                <a:sym typeface="Wingdings" pitchFamily="2" charset="2"/>
              </a:rPr>
              <a:t></a:t>
            </a:r>
          </a:p>
          <a:p>
            <a:pPr lvl="1"/>
            <a:r>
              <a:rPr lang="en-US" dirty="0" smtClean="0">
                <a:sym typeface="Wingdings" pitchFamily="2" charset="2"/>
              </a:rPr>
              <a:t>With all of the good comes an insanely steep learning curve.</a:t>
            </a:r>
          </a:p>
          <a:p>
            <a:pPr lvl="1"/>
            <a:r>
              <a:rPr lang="en-US" dirty="0" smtClean="0">
                <a:sym typeface="Wingdings" pitchFamily="2" charset="2"/>
              </a:rPr>
              <a:t>New players will feel overwhelmed.</a:t>
            </a:r>
          </a:p>
          <a:p>
            <a:pPr lvl="1"/>
            <a:r>
              <a:rPr lang="en-US" dirty="0" smtClean="0">
                <a:sym typeface="Wingdings" pitchFamily="2" charset="2"/>
              </a:rPr>
              <a:t>The camera angle, click to move style of play is hard to get accustomed to, as well as it does not feel intuitive if you’re not familiar with Real Time Strategy games.</a:t>
            </a:r>
          </a:p>
          <a:p>
            <a:pPr lvl="1"/>
            <a:r>
              <a:rPr lang="en-US" dirty="0" smtClean="0">
                <a:sym typeface="Wingdings" pitchFamily="2" charset="2"/>
              </a:rPr>
              <a:t>A vast base of knowledge is required in order to play with the community.</a:t>
            </a:r>
          </a:p>
          <a:p>
            <a:pPr lvl="1"/>
            <a:r>
              <a:rPr lang="en-US" dirty="0" smtClean="0">
                <a:sym typeface="Wingdings" pitchFamily="2" charset="2"/>
              </a:rPr>
              <a:t>Mistakes are punished, hard. Very unforgiving. Which can lead into team mates becoming angry at new players.</a:t>
            </a:r>
          </a:p>
          <a:p>
            <a:pPr lvl="1"/>
            <a:r>
              <a:rPr lang="en-US" dirty="0" smtClean="0">
                <a:sym typeface="Wingdings" pitchFamily="2" charset="2"/>
              </a:rPr>
              <a:t>As with most competitive games, many in the community hate losing, yet one team will always lose each match. For some, an emotional burden of losing, as well as screwing it up for the team can be too heavy to bear and limit the “fun factor.”</a:t>
            </a:r>
          </a:p>
          <a:p>
            <a:pPr lvl="1"/>
            <a:r>
              <a:rPr lang="en-US" dirty="0" smtClean="0">
                <a:sym typeface="Wingdings" pitchFamily="2" charset="2"/>
              </a:rPr>
              <a:t>Each game takes around an hour in order to complete. Leaving early is frowned upon in the community as losing a player almost always means a loss for the team. This game requires a concrete amount of time dedicated to it.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a:xfrm>
            <a:off x="457200" y="1371600"/>
            <a:ext cx="8229600" cy="5029199"/>
          </a:xfrm>
        </p:spPr>
        <p:txBody>
          <a:bodyPr>
            <a:normAutofit fontScale="77500" lnSpcReduction="20000"/>
          </a:bodyPr>
          <a:lstStyle/>
          <a:p>
            <a:r>
              <a:rPr lang="en-US" dirty="0" smtClean="0"/>
              <a:t>Similar Games?</a:t>
            </a:r>
          </a:p>
          <a:p>
            <a:pPr lvl="1"/>
            <a:r>
              <a:rPr lang="en-US" dirty="0" smtClean="0"/>
              <a:t>League of Legends vs. DotA2 (</a:t>
            </a:r>
            <a:r>
              <a:rPr lang="en-US" dirty="0" err="1" smtClean="0"/>
              <a:t>LoL</a:t>
            </a:r>
            <a:r>
              <a:rPr lang="en-US" dirty="0" smtClean="0"/>
              <a:t> essentially copied off of </a:t>
            </a:r>
            <a:r>
              <a:rPr lang="en-US" dirty="0" err="1" smtClean="0"/>
              <a:t>DotA</a:t>
            </a:r>
            <a:r>
              <a:rPr lang="en-US" dirty="0"/>
              <a:t>)</a:t>
            </a:r>
            <a:endParaRPr lang="en-US" dirty="0" smtClean="0"/>
          </a:p>
          <a:p>
            <a:pPr lvl="2"/>
            <a:r>
              <a:rPr lang="en-US" dirty="0" err="1" smtClean="0"/>
              <a:t>LoL</a:t>
            </a:r>
            <a:r>
              <a:rPr lang="en-US" dirty="0" smtClean="0"/>
              <a:t> is the industry standard right now, due to the fact that DotA2 is still not widely available.</a:t>
            </a:r>
          </a:p>
          <a:p>
            <a:pPr lvl="2"/>
            <a:r>
              <a:rPr lang="en-US" dirty="0" err="1" smtClean="0"/>
              <a:t>LoL’s</a:t>
            </a:r>
            <a:r>
              <a:rPr lang="en-US" dirty="0" smtClean="0"/>
              <a:t> competitive interface is nowhere near as nice or nurturing as Valve’s.</a:t>
            </a:r>
          </a:p>
          <a:p>
            <a:pPr lvl="2"/>
            <a:r>
              <a:rPr lang="en-US" dirty="0" smtClean="0"/>
              <a:t>The artwork feels a little too </a:t>
            </a:r>
            <a:r>
              <a:rPr lang="en-US" dirty="0" err="1" smtClean="0"/>
              <a:t>cartooney</a:t>
            </a:r>
            <a:r>
              <a:rPr lang="en-US" dirty="0" smtClean="0"/>
              <a:t> to some.</a:t>
            </a:r>
          </a:p>
          <a:p>
            <a:pPr lvl="2"/>
            <a:r>
              <a:rPr lang="en-US" dirty="0" smtClean="0"/>
              <a:t>The controls are not nearly as customizable, nor as fluid feeling as DotA2.</a:t>
            </a:r>
          </a:p>
          <a:p>
            <a:pPr lvl="2"/>
            <a:r>
              <a:rPr lang="en-US" dirty="0" smtClean="0"/>
              <a:t>The character responsiveness is much slower than DotA2, which is huge in competitive gaming.</a:t>
            </a:r>
          </a:p>
          <a:p>
            <a:pPr lvl="2"/>
            <a:r>
              <a:rPr lang="en-US" dirty="0" err="1" smtClean="0"/>
              <a:t>LoL</a:t>
            </a:r>
            <a:r>
              <a:rPr lang="en-US" dirty="0" smtClean="0"/>
              <a:t> feels like a cash cow, each “Champion” costs money, and with every new champion there are major balancing issues, as well as some champions becoming obsolete(which people pay money for).</a:t>
            </a:r>
          </a:p>
          <a:p>
            <a:pPr lvl="2"/>
            <a:r>
              <a:rPr lang="en-US" dirty="0" err="1" smtClean="0"/>
              <a:t>LoL</a:t>
            </a:r>
            <a:r>
              <a:rPr lang="en-US" dirty="0" smtClean="0"/>
              <a:t> has a rune system, which to many, feels like pay-to-win. These give slight advantages to the account holder as they gain account experience.</a:t>
            </a:r>
          </a:p>
          <a:p>
            <a:pPr lvl="2">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a:t>
            </a:r>
            <a:endParaRPr lang="en-US" dirty="0"/>
          </a:p>
        </p:txBody>
      </p:sp>
      <p:sp>
        <p:nvSpPr>
          <p:cNvPr id="3" name="Content Placeholder 2"/>
          <p:cNvSpPr>
            <a:spLocks noGrp="1"/>
          </p:cNvSpPr>
          <p:nvPr>
            <p:ph idx="1"/>
          </p:nvPr>
        </p:nvSpPr>
        <p:spPr/>
        <p:txBody>
          <a:bodyPr/>
          <a:lstStyle/>
          <a:p>
            <a:r>
              <a:rPr lang="en-US" dirty="0" smtClean="0"/>
              <a:t>DotA2</a:t>
            </a:r>
          </a:p>
          <a:p>
            <a:r>
              <a:rPr lang="en-US" dirty="0" smtClean="0"/>
              <a:t>Valve Corporation</a:t>
            </a:r>
          </a:p>
          <a:p>
            <a:r>
              <a:rPr lang="en-US" dirty="0" smtClean="0"/>
              <a:t>Multiplayer Online Battle Arena (MOBA)</a:t>
            </a:r>
          </a:p>
          <a:p>
            <a:r>
              <a:rPr lang="en-US" dirty="0" smtClean="0"/>
              <a:t>Free to play</a:t>
            </a:r>
          </a:p>
          <a:p>
            <a:r>
              <a:rPr lang="en-US" dirty="0" smtClean="0"/>
              <a:t>Microsoft Windows, Mac OS X</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a:xfrm>
            <a:off x="457200" y="1371600"/>
            <a:ext cx="8229600" cy="5029199"/>
          </a:xfrm>
        </p:spPr>
        <p:txBody>
          <a:bodyPr>
            <a:normAutofit fontScale="92500" lnSpcReduction="10000"/>
          </a:bodyPr>
          <a:lstStyle/>
          <a:p>
            <a:r>
              <a:rPr lang="en-US" dirty="0" smtClean="0"/>
              <a:t>Similar Games?</a:t>
            </a:r>
          </a:p>
          <a:p>
            <a:pPr lvl="1"/>
            <a:r>
              <a:rPr lang="en-US" dirty="0" smtClean="0"/>
              <a:t>SMITE vs. DotA2</a:t>
            </a:r>
          </a:p>
          <a:p>
            <a:pPr lvl="2"/>
            <a:r>
              <a:rPr lang="en-US" dirty="0" smtClean="0"/>
              <a:t>This isn’t really a fair comparison, as SMITE puts the player into the third/first person mode into the mix.</a:t>
            </a:r>
          </a:p>
          <a:p>
            <a:pPr lvl="2"/>
            <a:r>
              <a:rPr lang="en-US" dirty="0" smtClean="0"/>
              <a:t>It shares the same style of tactics, as in a 3 lane map, but on a smaller scale, and the player chooses Gods which all have unique abilities that require leveling up.</a:t>
            </a:r>
          </a:p>
          <a:p>
            <a:pPr lvl="2"/>
            <a:r>
              <a:rPr lang="en-US" dirty="0" smtClean="0"/>
              <a:t>SMITE uses familiar First Person Shooter controls to control the God.</a:t>
            </a:r>
          </a:p>
          <a:p>
            <a:pPr lvl="2"/>
            <a:r>
              <a:rPr lang="en-US" dirty="0" smtClean="0"/>
              <a:t>SMITE has a lot to do in order to foster the competitive attitude that many enjoy from this MOBA genre.</a:t>
            </a:r>
          </a:p>
          <a:p>
            <a:pPr lvl="2"/>
            <a:r>
              <a:rPr lang="en-US" dirty="0" smtClean="0"/>
              <a:t>SMITE is much more newbie friendly, although the community appears to be rejects from the harder games like </a:t>
            </a:r>
            <a:r>
              <a:rPr lang="en-US" dirty="0" err="1" smtClean="0"/>
              <a:t>LoL</a:t>
            </a:r>
            <a:r>
              <a:rPr lang="en-US" dirty="0" smtClean="0"/>
              <a:t> and DotA2.</a:t>
            </a:r>
          </a:p>
          <a:p>
            <a:pPr lvl="2"/>
            <a:endParaRPr lang="en-US" dirty="0" smtClean="0"/>
          </a:p>
          <a:p>
            <a:pPr lvl="2">
              <a:buNone/>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fontScale="92500"/>
          </a:bodyPr>
          <a:lstStyle/>
          <a:p>
            <a:r>
              <a:rPr lang="en-US" dirty="0" smtClean="0"/>
              <a:t>Appropriate Audience</a:t>
            </a:r>
          </a:p>
          <a:p>
            <a:pPr lvl="1"/>
            <a:r>
              <a:rPr lang="en-US" dirty="0" smtClean="0"/>
              <a:t>DotA2 is definitely geared towards hardcore gamers. </a:t>
            </a:r>
          </a:p>
          <a:p>
            <a:pPr lvl="1"/>
            <a:r>
              <a:rPr lang="en-US" dirty="0" smtClean="0"/>
              <a:t>People with intense passion to compete, a lot of time to dedicate, and the desire to perform under intense pressure.</a:t>
            </a:r>
          </a:p>
          <a:p>
            <a:pPr lvl="1"/>
            <a:r>
              <a:rPr lang="en-US" dirty="0" smtClean="0"/>
              <a:t>People who enjoy being the content, rather than being shoveled new disposable content every month.</a:t>
            </a:r>
          </a:p>
          <a:p>
            <a:pPr lvl="1"/>
            <a:r>
              <a:rPr lang="en-US" dirty="0" smtClean="0"/>
              <a:t>Not for people who want something to just waste a few minutes of their time.</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Design mistakes</a:t>
            </a:r>
          </a:p>
          <a:p>
            <a:pPr lvl="1"/>
            <a:r>
              <a:rPr lang="en-US" dirty="0" smtClean="0"/>
              <a:t>I’m in the minority who thinks this, but I feel the camera angle/view is slightly too zoomed in. It would be nice to see more of the action.</a:t>
            </a:r>
          </a:p>
          <a:p>
            <a:pPr lvl="1"/>
            <a:r>
              <a:rPr lang="en-US" dirty="0" smtClean="0"/>
              <a:t>While the game uses fog of war in order to limit viewing distance, as well as allows for terrain to limit it, it would be a much more pleasurable experience to see a slight bit more of the battle field.</a:t>
            </a:r>
          </a:p>
          <a:p>
            <a:pPr lvl="1"/>
            <a:r>
              <a:rPr lang="en-US" dirty="0" smtClean="0"/>
              <a:t>In the “Learn” tab, you can view </a:t>
            </a:r>
            <a:r>
              <a:rPr lang="en-US" dirty="0" err="1" smtClean="0"/>
              <a:t>youtube</a:t>
            </a:r>
            <a:r>
              <a:rPr lang="en-US" dirty="0" smtClean="0"/>
              <a:t> clips of each heroes abilities. While the videos are played within the game browser, they still feel separate from the game browser. They should feel more streamlined(I hate that word) into the game application.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Strengths</a:t>
            </a:r>
          </a:p>
          <a:p>
            <a:pPr lvl="1"/>
            <a:r>
              <a:rPr lang="en-US" dirty="0" smtClean="0"/>
              <a:t>A fully functional and concrete framework to allow players to make their own competitive experiences. </a:t>
            </a:r>
            <a:endParaRPr lang="en-US" dirty="0"/>
          </a:p>
          <a:p>
            <a:pPr lvl="1"/>
            <a:r>
              <a:rPr lang="en-US" dirty="0" smtClean="0"/>
              <a:t>Amazing features to foster competitive play.</a:t>
            </a:r>
          </a:p>
          <a:p>
            <a:pPr lvl="1"/>
            <a:r>
              <a:rPr lang="en-US" dirty="0" smtClean="0"/>
              <a:t>Outstanding success involving the community by allowing for people to make cosmetic items. If they’re good, and selected to be official, the person makes 50% off of the items sold.</a:t>
            </a:r>
          </a:p>
          <a:p>
            <a:pPr lvl="1"/>
            <a:r>
              <a:rPr lang="en-US" dirty="0" smtClean="0"/>
              <a:t>Every detail for the scope of their game, is there.</a:t>
            </a:r>
          </a:p>
          <a:p>
            <a:pPr lvl="1"/>
            <a:r>
              <a:rPr lang="en-US" dirty="0" smtClean="0"/>
              <a:t>A business model which does not intrude on the game experience.</a:t>
            </a:r>
          </a:p>
          <a:p>
            <a:pPr lvl="1">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Weaknesses</a:t>
            </a:r>
          </a:p>
          <a:p>
            <a:pPr lvl="1"/>
            <a:r>
              <a:rPr lang="en-US" dirty="0" smtClean="0"/>
              <a:t>Must be played online.</a:t>
            </a:r>
          </a:p>
          <a:p>
            <a:pPr lvl="1"/>
            <a:r>
              <a:rPr lang="en-US" dirty="0" smtClean="0"/>
              <a:t>Is not newbie friendly.</a:t>
            </a:r>
          </a:p>
          <a:p>
            <a:pPr lvl="1"/>
            <a:r>
              <a:rPr lang="en-US" dirty="0" smtClean="0"/>
              <a:t>Requires a large time investment to be competitive.</a:t>
            </a:r>
          </a:p>
          <a:p>
            <a:pPr lvl="1"/>
            <a:r>
              <a:rPr lang="en-US" dirty="0" smtClean="0"/>
              <a:t>Requires a static amount of time for each game played in order to not be shunned from the community.</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the game worth purchasing?</a:t>
            </a:r>
          </a:p>
          <a:p>
            <a:pPr lvl="1"/>
            <a:r>
              <a:rPr lang="en-US" dirty="0" smtClean="0"/>
              <a:t>Well, it’s free when it releases, or, you can buy into beta for $30(Includes various cosmetic items)</a:t>
            </a:r>
          </a:p>
          <a:p>
            <a:pPr lvl="1"/>
            <a:r>
              <a:rPr lang="en-US" dirty="0" smtClean="0"/>
              <a:t>So, if you’re the target audience, </a:t>
            </a:r>
            <a:r>
              <a:rPr lang="en-US" u="sng" dirty="0" smtClean="0"/>
              <a:t>yes</a:t>
            </a:r>
            <a:r>
              <a:rPr lang="en-US" dirty="0" smtClean="0"/>
              <a:t>. If you don’t know, download the spectator client and watch some games first. Not only will you get an idea of how the game is played through it’s various stages, but whether or not it looks enjoyable to you.</a:t>
            </a:r>
          </a:p>
          <a:p>
            <a:pPr lvl="1"/>
            <a:r>
              <a:rPr lang="en-US" dirty="0" smtClean="0"/>
              <a:t>Or, when the game is released, download it, and create a </a:t>
            </a:r>
            <a:r>
              <a:rPr lang="en-US" dirty="0" err="1" smtClean="0"/>
              <a:t>bot</a:t>
            </a:r>
            <a:r>
              <a:rPr lang="en-US" dirty="0" smtClean="0"/>
              <a:t> match lobby and try it out for a few hours.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Improvements</a:t>
            </a:r>
          </a:p>
          <a:p>
            <a:pPr lvl="1"/>
            <a:r>
              <a:rPr lang="en-US" dirty="0" smtClean="0"/>
              <a:t>Unfortunately with how narrow of a scope they have to have for this game in order to keep the community backing, the best improvement is to not continuously improve it. While Valve is amazing at being god like, nobody wants to be a Blizzard and screw up a game as bad as they did with Diablo 3.</a:t>
            </a:r>
          </a:p>
          <a:p>
            <a:pPr lvl="1"/>
            <a:r>
              <a:rPr lang="en-US" dirty="0" smtClean="0"/>
              <a:t>While I’d be happy with a slight zoom out on the character perspective, 95%(fake statistic) of the community would be angered by it.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Information</a:t>
            </a:r>
            <a:br>
              <a:rPr lang="en-US" dirty="0" smtClean="0"/>
            </a:br>
            <a:r>
              <a:rPr lang="en-US" dirty="0" smtClean="0"/>
              <a:t>(Minimum Hardware)</a:t>
            </a:r>
            <a:endParaRPr lang="en-US" dirty="0"/>
          </a:p>
        </p:txBody>
      </p:sp>
      <p:sp>
        <p:nvSpPr>
          <p:cNvPr id="3" name="Content Placeholder 2"/>
          <p:cNvSpPr>
            <a:spLocks noGrp="1"/>
          </p:cNvSpPr>
          <p:nvPr>
            <p:ph idx="1"/>
          </p:nvPr>
        </p:nvSpPr>
        <p:spPr/>
        <p:txBody>
          <a:bodyPr/>
          <a:lstStyle/>
          <a:p>
            <a:r>
              <a:rPr lang="en-US" dirty="0" smtClean="0"/>
              <a:t>Windows XP, Vista, 7</a:t>
            </a:r>
          </a:p>
          <a:p>
            <a:r>
              <a:rPr lang="en-US" dirty="0" smtClean="0"/>
              <a:t>CPU: Intel Pentium 4 (3GHz)</a:t>
            </a:r>
          </a:p>
          <a:p>
            <a:r>
              <a:rPr lang="en-US" dirty="0" smtClean="0"/>
              <a:t>RAM: 1 GB RAM</a:t>
            </a:r>
          </a:p>
          <a:p>
            <a:r>
              <a:rPr lang="en-US" dirty="0" smtClean="0"/>
              <a:t>HD: 4 GB free HDD space</a:t>
            </a:r>
          </a:p>
          <a:p>
            <a:r>
              <a:rPr lang="en-US" dirty="0" smtClean="0"/>
              <a:t>Video Card: NVIDIA </a:t>
            </a:r>
            <a:r>
              <a:rPr lang="en-US" dirty="0" err="1" smtClean="0"/>
              <a:t>GeForce</a:t>
            </a:r>
            <a:r>
              <a:rPr lang="en-US" dirty="0" smtClean="0"/>
              <a:t> 6600 128 MB </a:t>
            </a:r>
          </a:p>
          <a:p>
            <a:r>
              <a:rPr lang="en-US" dirty="0" err="1" smtClean="0"/>
              <a:t>Ati</a:t>
            </a:r>
            <a:r>
              <a:rPr lang="en-US" dirty="0" smtClean="0"/>
              <a:t> </a:t>
            </a:r>
            <a:r>
              <a:rPr lang="en-US" dirty="0" err="1" smtClean="0"/>
              <a:t>Radeon</a:t>
            </a:r>
            <a:r>
              <a:rPr lang="en-US" dirty="0" smtClean="0"/>
              <a:t> x800 128 MB</a:t>
            </a:r>
          </a:p>
          <a:p>
            <a:r>
              <a:rPr lang="en-US" dirty="0" smtClean="0"/>
              <a:t>DirectX compatible Sound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Information</a:t>
            </a:r>
            <a:br>
              <a:rPr lang="en-US" dirty="0" smtClean="0"/>
            </a:br>
            <a:r>
              <a:rPr lang="en-US" dirty="0" smtClean="0"/>
              <a:t>(Recommended Hardware)</a:t>
            </a:r>
            <a:endParaRPr lang="en-US" dirty="0"/>
          </a:p>
        </p:txBody>
      </p:sp>
      <p:sp>
        <p:nvSpPr>
          <p:cNvPr id="3" name="Content Placeholder 2"/>
          <p:cNvSpPr>
            <a:spLocks noGrp="1"/>
          </p:cNvSpPr>
          <p:nvPr>
            <p:ph idx="1"/>
          </p:nvPr>
        </p:nvSpPr>
        <p:spPr/>
        <p:txBody>
          <a:bodyPr/>
          <a:lstStyle/>
          <a:p>
            <a:r>
              <a:rPr lang="en-US" dirty="0" smtClean="0"/>
              <a:t>Windows XP, Vista, 7</a:t>
            </a:r>
          </a:p>
          <a:p>
            <a:r>
              <a:rPr lang="en-US" dirty="0" smtClean="0"/>
              <a:t>CPU: Intel Pentium Core 2 Duo (2.4GHz)</a:t>
            </a:r>
          </a:p>
          <a:p>
            <a:r>
              <a:rPr lang="en-US" dirty="0" smtClean="0"/>
              <a:t>RAM: 2 GB RAM</a:t>
            </a:r>
          </a:p>
          <a:p>
            <a:r>
              <a:rPr lang="en-US" dirty="0" smtClean="0"/>
              <a:t>HD: 4 GB free HDD space</a:t>
            </a:r>
          </a:p>
          <a:p>
            <a:r>
              <a:rPr lang="en-US" dirty="0" smtClean="0"/>
              <a:t>Video Card: NVIDIA </a:t>
            </a:r>
            <a:r>
              <a:rPr lang="en-US" dirty="0" err="1" smtClean="0"/>
              <a:t>GeForce</a:t>
            </a:r>
            <a:r>
              <a:rPr lang="en-US" dirty="0" smtClean="0"/>
              <a:t> 7600 256 MB </a:t>
            </a:r>
          </a:p>
          <a:p>
            <a:r>
              <a:rPr lang="en-US" dirty="0" err="1" smtClean="0"/>
              <a:t>Ati</a:t>
            </a:r>
            <a:r>
              <a:rPr lang="en-US" dirty="0" smtClean="0"/>
              <a:t> </a:t>
            </a:r>
            <a:r>
              <a:rPr lang="en-US" dirty="0" err="1" smtClean="0"/>
              <a:t>Radeon</a:t>
            </a:r>
            <a:r>
              <a:rPr lang="en-US" dirty="0" smtClean="0"/>
              <a:t> x1600 256 MB</a:t>
            </a:r>
          </a:p>
          <a:p>
            <a:r>
              <a:rPr lang="en-US" dirty="0" smtClean="0"/>
              <a:t>DirectX compatible Sound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a:lstStyle/>
          <a:p>
            <a:r>
              <a:rPr lang="en-US" dirty="0" smtClean="0"/>
              <a:t>Installation</a:t>
            </a:r>
          </a:p>
          <a:p>
            <a:pPr lvl="1"/>
            <a:r>
              <a:rPr lang="en-US" dirty="0" smtClean="0"/>
              <a:t>DotA2 requires Valve Corporations distribution platform (STEAM)</a:t>
            </a:r>
          </a:p>
          <a:p>
            <a:pPr lvl="1"/>
            <a:r>
              <a:rPr lang="en-US" dirty="0" smtClean="0"/>
              <a:t>You really can’t get any easier, find the game in the store and download it (when it’s out of beta)</a:t>
            </a:r>
          </a:p>
          <a:p>
            <a:pPr lvl="1"/>
            <a:r>
              <a:rPr lang="en-US" dirty="0" smtClean="0"/>
              <a:t>The Steam application allows you to choose where to store the game, and does the rest. </a:t>
            </a:r>
          </a:p>
          <a:p>
            <a:pPr lvl="1"/>
            <a:r>
              <a:rPr lang="en-US" dirty="0" smtClean="0"/>
              <a:t>It even lets you know when it’s ready to be played!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20000"/>
          </a:bodyPr>
          <a:lstStyle/>
          <a:p>
            <a:r>
              <a:rPr lang="en-US" dirty="0" smtClean="0"/>
              <a:t>Overview</a:t>
            </a:r>
          </a:p>
          <a:p>
            <a:pPr lvl="1"/>
            <a:r>
              <a:rPr lang="en-US" dirty="0" smtClean="0"/>
              <a:t>In DotA2, the story is completely stripped away as this game is purely based on 5 vs. 5 competitions. </a:t>
            </a:r>
            <a:endParaRPr lang="en-US" dirty="0"/>
          </a:p>
          <a:p>
            <a:pPr lvl="1"/>
            <a:r>
              <a:rPr lang="en-US" dirty="0" smtClean="0"/>
              <a:t>Players assume the role of 1 hero out of about 108 total heroes and battle the opposing team on 1 carefully designed map.</a:t>
            </a:r>
          </a:p>
          <a:p>
            <a:pPr lvl="1"/>
            <a:r>
              <a:rPr lang="en-US" dirty="0" smtClean="0"/>
              <a:t>Each hero has unique abilities (4-12 abilities) which benefit the player in various ways, and require experience during the match to level up in order to “rank” up abilities.</a:t>
            </a:r>
          </a:p>
          <a:p>
            <a:pPr lvl="1"/>
            <a:r>
              <a:rPr lang="en-US" dirty="0" smtClean="0"/>
              <a:t>Each player must acquire gold from killing enemy players and/or creeps in order to acquire items which give various benefits.</a:t>
            </a:r>
          </a:p>
          <a:p>
            <a:pPr lvl="1"/>
            <a:r>
              <a:rPr lang="en-US" dirty="0" smtClean="0"/>
              <a:t>Players must select heroes carefully, as to fully synergize with other heroes on their team in order to beat the opposing team.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Overview (Should also mention)</a:t>
            </a:r>
          </a:p>
          <a:p>
            <a:pPr lvl="1"/>
            <a:r>
              <a:rPr lang="en-US" dirty="0" smtClean="0"/>
              <a:t>DotA2 is the second installment of Defense of the Ancients, a </a:t>
            </a:r>
            <a:r>
              <a:rPr lang="en-US" dirty="0" err="1" smtClean="0"/>
              <a:t>Warcraft</a:t>
            </a:r>
            <a:r>
              <a:rPr lang="en-US" dirty="0" smtClean="0"/>
              <a:t> 3 mod.</a:t>
            </a:r>
          </a:p>
          <a:p>
            <a:pPr lvl="1"/>
            <a:r>
              <a:rPr lang="en-US" dirty="0" smtClean="0"/>
              <a:t>The lead game designer (artwork) is </a:t>
            </a:r>
            <a:r>
              <a:rPr lang="en-US" dirty="0" err="1" smtClean="0"/>
              <a:t>IceFrog</a:t>
            </a:r>
            <a:r>
              <a:rPr lang="en-US" dirty="0" smtClean="0"/>
              <a:t>. The guy is a legend.. Was the </a:t>
            </a:r>
            <a:r>
              <a:rPr lang="en-US" dirty="0" err="1" smtClean="0"/>
              <a:t>orginal</a:t>
            </a:r>
            <a:r>
              <a:rPr lang="en-US" dirty="0" smtClean="0"/>
              <a:t> person working on the </a:t>
            </a:r>
            <a:r>
              <a:rPr lang="en-US" dirty="0" err="1" smtClean="0"/>
              <a:t>Warcraft</a:t>
            </a:r>
            <a:r>
              <a:rPr lang="en-US" dirty="0" smtClean="0"/>
              <a:t> 3 mod, and </a:t>
            </a:r>
            <a:r>
              <a:rPr lang="en-US" smtClean="0"/>
              <a:t>now employed </a:t>
            </a:r>
            <a:r>
              <a:rPr lang="en-US" dirty="0" smtClean="0"/>
              <a:t>by Valve for DotA2.</a:t>
            </a:r>
          </a:p>
          <a:p>
            <a:pPr lvl="1"/>
            <a:r>
              <a:rPr lang="en-US" dirty="0" smtClean="0"/>
              <a:t>DotA2 is now a standalone game after a little dispute over the name with </a:t>
            </a:r>
            <a:r>
              <a:rPr lang="en-US" dirty="0" err="1" smtClean="0"/>
              <a:t>ActiBlizzard</a:t>
            </a:r>
            <a:r>
              <a:rPr lang="en-US" dirty="0" smtClean="0"/>
              <a:t>.</a:t>
            </a:r>
          </a:p>
          <a:p>
            <a:pPr lvl="1"/>
            <a:r>
              <a:rPr lang="en-US" dirty="0" smtClean="0"/>
              <a:t>Tim Larkin and Jason Hayes are the composers. Larkin has worked on MYST, which if you’ve played it.. You know the music is godlike. Little information has been released about Hayes.</a:t>
            </a:r>
          </a:p>
          <a:p>
            <a:pPr lvl="1"/>
            <a:r>
              <a:rPr lang="en-US" dirty="0" smtClean="0"/>
              <a:t>The game is entirely done in the Source engine.</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Game Summary</a:t>
            </a:r>
            <a:br>
              <a:rPr lang="en-US" dirty="0" smtClean="0"/>
            </a:br>
            <a:r>
              <a:rPr lang="en-US" dirty="0" smtClean="0"/>
              <a:t>(More on </a:t>
            </a:r>
            <a:r>
              <a:rPr lang="en-US" dirty="0" err="1" smtClean="0"/>
              <a:t>gameplay</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large map is divided into 3 “lanes”</a:t>
            </a:r>
          </a:p>
          <a:p>
            <a:r>
              <a:rPr lang="en-US" dirty="0" smtClean="0"/>
              <a:t>Each “lane” has 3 allied towers, and 3 enemy towers.</a:t>
            </a:r>
          </a:p>
          <a:p>
            <a:r>
              <a:rPr lang="en-US" dirty="0" smtClean="0"/>
              <a:t>The end of each lane is the enemy base.</a:t>
            </a:r>
          </a:p>
          <a:p>
            <a:r>
              <a:rPr lang="en-US" dirty="0" smtClean="0"/>
              <a:t>Each “lane” has NPC waves of “creeps” which continue to spawn and head towards the enemy base.</a:t>
            </a:r>
          </a:p>
          <a:p>
            <a:r>
              <a:rPr lang="en-US" dirty="0" smtClean="0"/>
              <a:t>The goal is to infiltrate the enemy base, and destroy their main base building in the center.</a:t>
            </a:r>
          </a:p>
          <a:p>
            <a:r>
              <a:rPr lang="en-US" dirty="0" smtClean="0"/>
              <a:t>The player must continue to level his hero, equip the hero with strong items, and outsmart his/her opponent in order to gain the advantage to push towards the enemy base. All of this must be coordinated with the 4 other players.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Game Summary</a:t>
            </a:r>
            <a:br>
              <a:rPr lang="en-US" dirty="0" smtClean="0"/>
            </a:br>
            <a:r>
              <a:rPr lang="en-US" dirty="0" smtClean="0"/>
              <a:t>The Map</a:t>
            </a:r>
            <a:endParaRPr lang="en-US" dirty="0"/>
          </a:p>
        </p:txBody>
      </p:sp>
      <p:pic>
        <p:nvPicPr>
          <p:cNvPr id="4098" name="Picture 2" descr="C:\Users\Johan\Desktop\GameDesign\Dota2Map.jpg"/>
          <p:cNvPicPr>
            <a:picLocks noGrp="1" noChangeAspect="1" noChangeArrowheads="1"/>
          </p:cNvPicPr>
          <p:nvPr>
            <p:ph idx="1"/>
          </p:nvPr>
        </p:nvPicPr>
        <p:blipFill>
          <a:blip r:embed="rId2" cstate="print"/>
          <a:srcRect/>
          <a:stretch>
            <a:fillRect/>
          </a:stretch>
        </p:blipFill>
        <p:spPr bwMode="auto">
          <a:xfrm>
            <a:off x="1905000" y="1600200"/>
            <a:ext cx="5266704" cy="502654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1981</Words>
  <Application>Microsoft Office PowerPoint</Application>
  <PresentationFormat>On-screen Show (4:3)</PresentationFormat>
  <Paragraphs>144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Basic Information</vt:lpstr>
      <vt:lpstr>Basic Information (Minimum Hardware)</vt:lpstr>
      <vt:lpstr>Basic Information (Recommended Hardware)</vt:lpstr>
      <vt:lpstr>Game Summary</vt:lpstr>
      <vt:lpstr>Game Summary</vt:lpstr>
      <vt:lpstr>Game Summary</vt:lpstr>
      <vt:lpstr>Game Summary (More on gameplay)</vt:lpstr>
      <vt:lpstr>Game Summary The Map</vt:lpstr>
      <vt:lpstr>Game Summary</vt:lpstr>
      <vt:lpstr>Game Summary</vt:lpstr>
      <vt:lpstr>Game Summary</vt:lpstr>
      <vt:lpstr>Game Summary “Manual”</vt:lpstr>
      <vt:lpstr>Game Summary (Special Features)</vt:lpstr>
      <vt:lpstr>Game Summary (Special Features)</vt:lpstr>
      <vt:lpstr>Game Review</vt:lpstr>
      <vt:lpstr>Game Review</vt:lpstr>
      <vt:lpstr>Game Review</vt:lpstr>
      <vt:lpstr>Game Review</vt:lpstr>
      <vt:lpstr>Game Review</vt:lpstr>
      <vt:lpstr>Game Review</vt:lpstr>
      <vt:lpstr>Game Review</vt:lpstr>
      <vt:lpstr>Summary</vt:lpstr>
      <vt:lpstr>Summary</vt:lpstr>
      <vt:lpstr>Summary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Johan</dc:creator>
  <cp:lastModifiedBy>Johan</cp:lastModifiedBy>
  <cp:revision>21</cp:revision>
  <dcterms:created xsi:type="dcterms:W3CDTF">2012-09-23T19:46:38Z</dcterms:created>
  <dcterms:modified xsi:type="dcterms:W3CDTF">2012-09-23T22:54:43Z</dcterms:modified>
</cp:coreProperties>
</file>