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2" r:id="rId4"/>
    <p:sldId id="263" r:id="rId5"/>
    <p:sldId id="258" r:id="rId6"/>
    <p:sldId id="259" r:id="rId7"/>
    <p:sldId id="260" r:id="rId8"/>
    <p:sldId id="26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90FC8A51-9A06-4C34-ACEA-3CC7B6DC3ADA}" type="datetimeFigureOut">
              <a:rPr lang="en-US" smtClean="0"/>
              <a:t>9/25/2011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DA6FFA03-AFB4-4C82-AFE5-D6F31AE0C4AB}"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FC8A51-9A06-4C34-ACEA-3CC7B6DC3ADA}" type="datetimeFigureOut">
              <a:rPr lang="en-US" smtClean="0"/>
              <a:t>9/25/2011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FFA03-AFB4-4C82-AFE5-D6F31AE0C4A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FC8A51-9A06-4C34-ACEA-3CC7B6DC3ADA}" type="datetimeFigureOut">
              <a:rPr lang="en-US" smtClean="0"/>
              <a:t>9/25/2011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FFA03-AFB4-4C82-AFE5-D6F31AE0C4A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FC8A51-9A06-4C34-ACEA-3CC7B6DC3ADA}" type="datetimeFigureOut">
              <a:rPr lang="en-US" smtClean="0"/>
              <a:t>9/25/2011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FFA03-AFB4-4C82-AFE5-D6F31AE0C4A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0FC8A51-9A06-4C34-ACEA-3CC7B6DC3ADA}" type="datetimeFigureOut">
              <a:rPr lang="en-US" smtClean="0"/>
              <a:t>9/25/2011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DA6FFA03-AFB4-4C82-AFE5-D6F31AE0C4A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0FC8A51-9A06-4C34-ACEA-3CC7B6DC3ADA}" type="datetimeFigureOut">
              <a:rPr lang="en-US" smtClean="0"/>
              <a:t>9/25/2011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FFA03-AFB4-4C82-AFE5-D6F31AE0C4A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0FC8A51-9A06-4C34-ACEA-3CC7B6DC3ADA}" type="datetimeFigureOut">
              <a:rPr lang="en-US" smtClean="0"/>
              <a:t>9/25/2011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6FFA03-AFB4-4C82-AFE5-D6F31AE0C4A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0FC8A51-9A06-4C34-ACEA-3CC7B6DC3ADA}" type="datetimeFigureOut">
              <a:rPr lang="en-US" smtClean="0"/>
              <a:t>9/25/2011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6FFA03-AFB4-4C82-AFE5-D6F31AE0C4A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FC8A51-9A06-4C34-ACEA-3CC7B6DC3ADA}" type="datetimeFigureOut">
              <a:rPr lang="en-US" smtClean="0"/>
              <a:t>9/25/2011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6FFA03-AFB4-4C82-AFE5-D6F31AE0C4A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0FC8A51-9A06-4C34-ACEA-3CC7B6DC3ADA}" type="datetimeFigureOut">
              <a:rPr lang="en-US" smtClean="0"/>
              <a:t>9/25/2011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FFA03-AFB4-4C82-AFE5-D6F31AE0C4A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0FC8A51-9A06-4C34-ACEA-3CC7B6DC3ADA}" type="datetimeFigureOut">
              <a:rPr lang="en-US" smtClean="0"/>
              <a:t>9/25/2011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FFA03-AFB4-4C82-AFE5-D6F31AE0C4A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0FC8A51-9A06-4C34-ACEA-3CC7B6DC3ADA}" type="datetimeFigureOut">
              <a:rPr lang="en-US" smtClean="0"/>
              <a:t>9/25/2011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A6FFA03-AFB4-4C82-AFE5-D6F31AE0C4A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722993"/>
          </a:xfrm>
        </p:spPr>
        <p:txBody>
          <a:bodyPr>
            <a:noAutofit/>
          </a:bodyPr>
          <a:lstStyle/>
          <a:p>
            <a:r>
              <a:rPr lang="en-US" sz="3600" dirty="0" smtClean="0"/>
              <a:t>Mario Kart Wii by Nintendo</a:t>
            </a:r>
            <a:endParaRPr lang="en-US" sz="3600" dirty="0"/>
          </a:p>
        </p:txBody>
      </p:sp>
      <p:sp>
        <p:nvSpPr>
          <p:cNvPr id="3" name="Subtitle 2"/>
          <p:cNvSpPr>
            <a:spLocks noGrp="1"/>
          </p:cNvSpPr>
          <p:nvPr>
            <p:ph type="subTitle" idx="1"/>
          </p:nvPr>
        </p:nvSpPr>
        <p:spPr>
          <a:xfrm>
            <a:off x="1371600" y="5524500"/>
            <a:ext cx="6400800" cy="1143000"/>
          </a:xfrm>
        </p:spPr>
        <p:txBody>
          <a:bodyPr>
            <a:normAutofit/>
          </a:bodyPr>
          <a:lstStyle/>
          <a:p>
            <a:r>
              <a:rPr lang="en-US" dirty="0" smtClean="0"/>
              <a:t>Game evaluation by:</a:t>
            </a:r>
          </a:p>
          <a:p>
            <a:r>
              <a:rPr lang="en-US" dirty="0" smtClean="0"/>
              <a:t>Anthony Walker</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600" y="1219200"/>
            <a:ext cx="4343400" cy="4343400"/>
          </a:xfrm>
          <a:prstGeom prst="rect">
            <a:avLst/>
          </a:prstGeom>
        </p:spPr>
      </p:pic>
      <p:pic>
        <p:nvPicPr>
          <p:cNvPr id="6" name="Slide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24800" y="5867400"/>
            <a:ext cx="609600" cy="609600"/>
          </a:xfrm>
          <a:prstGeom prst="rect">
            <a:avLst/>
          </a:prstGeom>
        </p:spPr>
      </p:pic>
    </p:spTree>
    <p:extLst>
      <p:ext uri="{BB962C8B-B14F-4D97-AF65-F5344CB8AC3E}">
        <p14:creationId xmlns:p14="http://schemas.microsoft.com/office/powerpoint/2010/main" val="14299148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605"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Information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Company Name: Nintendo</a:t>
            </a:r>
          </a:p>
          <a:p>
            <a:r>
              <a:rPr lang="en-US" dirty="0" smtClean="0"/>
              <a:t>Author: Nintendo Entertainment Analysis and Development</a:t>
            </a:r>
          </a:p>
          <a:p>
            <a:r>
              <a:rPr lang="en-US" dirty="0" smtClean="0"/>
              <a:t>Type of game: Racing</a:t>
            </a:r>
          </a:p>
          <a:p>
            <a:r>
              <a:rPr lang="en-US" dirty="0" smtClean="0"/>
              <a:t>Price: $49.99 (includes steering wheel)</a:t>
            </a:r>
          </a:p>
          <a:p>
            <a:r>
              <a:rPr lang="en-US" dirty="0" smtClean="0"/>
              <a:t>Minimum H/W requirements: Wii console, Wii Remote</a:t>
            </a:r>
          </a:p>
          <a:p>
            <a:r>
              <a:rPr lang="en-US" dirty="0" smtClean="0"/>
              <a:t>Actual H/W requirements: Wii console, Wii Remote w/ Nunchuk or Wii Remote or Wii Remote w/ Wii Wheel or Classic controller or Nintendo GameCube controller</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20000" y="5943600"/>
            <a:ext cx="609600" cy="609600"/>
          </a:xfrm>
          <a:prstGeom prst="rect">
            <a:avLst/>
          </a:prstGeom>
        </p:spPr>
      </p:pic>
    </p:spTree>
    <p:extLst>
      <p:ext uri="{BB962C8B-B14F-4D97-AF65-F5344CB8AC3E}">
        <p14:creationId xmlns:p14="http://schemas.microsoft.com/office/powerpoint/2010/main" val="14576615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437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Summary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There are four game modes to choose from to race in: Grand Prix, Time Trial, Versus and Battle</a:t>
            </a:r>
          </a:p>
          <a:p>
            <a:r>
              <a:rPr lang="en-US" dirty="0" smtClean="0"/>
              <a:t>All modes are playable by a single player with the Versus and Battle modes being the only multiplayer modes</a:t>
            </a:r>
          </a:p>
          <a:p>
            <a:r>
              <a:rPr lang="en-US" dirty="0" smtClean="0"/>
              <a:t>The role of the player(s) is to win each race they drive (progressing through the game unlocks more characters, vehicles and courses</a:t>
            </a:r>
          </a:p>
          <a:p>
            <a:r>
              <a:rPr lang="en-US" dirty="0" smtClean="0"/>
              <a:t>The artwork, sound and music in the game are good (not boring or annoying at all)</a:t>
            </a:r>
          </a:p>
          <a:p>
            <a:r>
              <a:rPr lang="en-US" dirty="0" smtClean="0"/>
              <a:t>The user interface is simple (you can change the settings to make it more challenging for more advanced players)</a:t>
            </a:r>
          </a:p>
          <a:p>
            <a:endParaRPr lang="en-US" dirty="0"/>
          </a:p>
          <a:p>
            <a:r>
              <a:rPr lang="en-US" dirty="0" smtClean="0"/>
              <a:t>Copy and paste the following link to a browser to view </a:t>
            </a:r>
            <a:r>
              <a:rPr lang="en-US" dirty="0"/>
              <a:t>the trailer: http://www.nintendo.com/games/detail/O8zz_eN8oGRK9ApOgJ86zbE6zRv3pdB2</a:t>
            </a:r>
          </a:p>
        </p:txBody>
      </p:sp>
      <p:pic>
        <p:nvPicPr>
          <p:cNvPr id="4" name="Slide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01000" y="5943600"/>
            <a:ext cx="609600" cy="609600"/>
          </a:xfrm>
          <a:prstGeom prst="rect">
            <a:avLst/>
          </a:prstGeom>
        </p:spPr>
      </p:pic>
    </p:spTree>
    <p:extLst>
      <p:ext uri="{BB962C8B-B14F-4D97-AF65-F5344CB8AC3E}">
        <p14:creationId xmlns:p14="http://schemas.microsoft.com/office/powerpoint/2010/main" val="24068538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30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a:t>
            </a:r>
            <a:endParaRPr lang="en-US" dirty="0"/>
          </a:p>
        </p:txBody>
      </p:sp>
      <p:sp>
        <p:nvSpPr>
          <p:cNvPr id="3" name="Content Placeholder 2"/>
          <p:cNvSpPr>
            <a:spLocks noGrp="1"/>
          </p:cNvSpPr>
          <p:nvPr>
            <p:ph idx="1"/>
          </p:nvPr>
        </p:nvSpPr>
        <p:spPr/>
        <p:txBody>
          <a:bodyPr/>
          <a:lstStyle/>
          <a:p>
            <a:r>
              <a:rPr lang="en-US" dirty="0" smtClean="0"/>
              <a:t>Grand Prix and Versus modes (12 racers total)</a:t>
            </a:r>
          </a:p>
          <a:p>
            <a:pPr lvl="1"/>
            <a:r>
              <a:rPr lang="en-US" dirty="0"/>
              <a:t>1</a:t>
            </a:r>
            <a:r>
              <a:rPr lang="en-US" baseline="30000" dirty="0"/>
              <a:t>st</a:t>
            </a:r>
            <a:r>
              <a:rPr lang="en-US" dirty="0"/>
              <a:t> place: 15 points, 2</a:t>
            </a:r>
            <a:r>
              <a:rPr lang="en-US" baseline="30000" dirty="0"/>
              <a:t>nd</a:t>
            </a:r>
            <a:r>
              <a:rPr lang="en-US" dirty="0"/>
              <a:t> place: 12 points, 3</a:t>
            </a:r>
            <a:r>
              <a:rPr lang="en-US" baseline="30000" dirty="0"/>
              <a:t>rd</a:t>
            </a:r>
            <a:r>
              <a:rPr lang="en-US" dirty="0"/>
              <a:t> place: 10 points, 4</a:t>
            </a:r>
            <a:r>
              <a:rPr lang="en-US" baseline="30000" dirty="0"/>
              <a:t>th</a:t>
            </a:r>
            <a:r>
              <a:rPr lang="en-US" dirty="0"/>
              <a:t> place through 12</a:t>
            </a:r>
            <a:r>
              <a:rPr lang="en-US" baseline="30000" dirty="0"/>
              <a:t>th</a:t>
            </a:r>
            <a:r>
              <a:rPr lang="en-US" dirty="0"/>
              <a:t> place: 8 points to 0 points </a:t>
            </a:r>
            <a:r>
              <a:rPr lang="en-US" dirty="0" smtClean="0"/>
              <a:t>respectively</a:t>
            </a:r>
          </a:p>
          <a:p>
            <a:r>
              <a:rPr lang="en-US" dirty="0" smtClean="0"/>
              <a:t>Time Trial mode (1 racer)</a:t>
            </a:r>
          </a:p>
          <a:p>
            <a:pPr lvl="1"/>
            <a:r>
              <a:rPr lang="en-US" dirty="0"/>
              <a:t>Race through a course to break the existing time </a:t>
            </a:r>
            <a:r>
              <a:rPr lang="en-US" dirty="0" smtClean="0"/>
              <a:t>record</a:t>
            </a:r>
          </a:p>
          <a:p>
            <a:r>
              <a:rPr lang="en-US" dirty="0" smtClean="0"/>
              <a:t>Battle mode</a:t>
            </a:r>
          </a:p>
          <a:p>
            <a:pPr lvl="1"/>
            <a:r>
              <a:rPr lang="en-US" dirty="0" smtClean="0"/>
              <a:t>The person (single player) or team (multiplayer) with the most points wins</a:t>
            </a:r>
          </a:p>
        </p:txBody>
      </p:sp>
      <p:pic>
        <p:nvPicPr>
          <p:cNvPr id="4" name="Slide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01000" y="5943600"/>
            <a:ext cx="609600" cy="609600"/>
          </a:xfrm>
          <a:prstGeom prst="rect">
            <a:avLst/>
          </a:prstGeom>
        </p:spPr>
      </p:pic>
    </p:spTree>
    <p:extLst>
      <p:ext uri="{BB962C8B-B14F-4D97-AF65-F5344CB8AC3E}">
        <p14:creationId xmlns:p14="http://schemas.microsoft.com/office/powerpoint/2010/main" val="39106551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27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Review</a:t>
            </a:r>
            <a:endParaRPr lang="en-US" dirty="0"/>
          </a:p>
        </p:txBody>
      </p:sp>
      <p:sp>
        <p:nvSpPr>
          <p:cNvPr id="3" name="Content Placeholder 2"/>
          <p:cNvSpPr>
            <a:spLocks noGrp="1"/>
          </p:cNvSpPr>
          <p:nvPr>
            <p:ph idx="1"/>
          </p:nvPr>
        </p:nvSpPr>
        <p:spPr/>
        <p:txBody>
          <a:bodyPr>
            <a:normAutofit/>
          </a:bodyPr>
          <a:lstStyle/>
          <a:p>
            <a:r>
              <a:rPr lang="en-US" dirty="0" smtClean="0"/>
              <a:t>What’s fun about it</a:t>
            </a:r>
          </a:p>
          <a:p>
            <a:pPr lvl="1"/>
            <a:r>
              <a:rPr lang="en-US" dirty="0" smtClean="0"/>
              <a:t>Various courses and levels of difficulty</a:t>
            </a:r>
          </a:p>
          <a:p>
            <a:pPr lvl="1"/>
            <a:r>
              <a:rPr lang="en-US" dirty="0" smtClean="0"/>
              <a:t>Being able to use your </a:t>
            </a:r>
            <a:r>
              <a:rPr lang="en-US" dirty="0" err="1" smtClean="0"/>
              <a:t>Mii</a:t>
            </a:r>
            <a:r>
              <a:rPr lang="en-US" dirty="0" smtClean="0"/>
              <a:t> (character you created) as the driver</a:t>
            </a:r>
          </a:p>
          <a:p>
            <a:r>
              <a:rPr lang="en-US" dirty="0" smtClean="0"/>
              <a:t>Why it’s fun</a:t>
            </a:r>
          </a:p>
          <a:p>
            <a:pPr lvl="1"/>
            <a:r>
              <a:rPr lang="en-US" dirty="0" smtClean="0"/>
              <a:t>Additional levels are unlocked based on how successful you are on the courses that are available</a:t>
            </a:r>
            <a:endParaRPr lang="en-US" dirty="0" smtClean="0"/>
          </a:p>
          <a:p>
            <a:pPr lvl="1"/>
            <a:r>
              <a:rPr lang="en-US" dirty="0" smtClean="0"/>
              <a:t>Pretty cool to be able to use the character you created instead of using one of the Mario characters</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01000" y="5867400"/>
            <a:ext cx="609600" cy="609600"/>
          </a:xfrm>
          <a:prstGeom prst="rect">
            <a:avLst/>
          </a:prstGeom>
        </p:spPr>
      </p:pic>
    </p:spTree>
    <p:extLst>
      <p:ext uri="{BB962C8B-B14F-4D97-AF65-F5344CB8AC3E}">
        <p14:creationId xmlns:p14="http://schemas.microsoft.com/office/powerpoint/2010/main" val="8506706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23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Game Review (cont.)</a:t>
            </a:r>
            <a:endParaRPr lang="en-US" dirty="0"/>
          </a:p>
        </p:txBody>
      </p:sp>
      <p:sp>
        <p:nvSpPr>
          <p:cNvPr id="5" name="Content Placeholder 2"/>
          <p:cNvSpPr>
            <a:spLocks noGrp="1"/>
          </p:cNvSpPr>
          <p:nvPr>
            <p:ph idx="1"/>
          </p:nvPr>
        </p:nvSpPr>
        <p:spPr/>
        <p:txBody>
          <a:bodyPr>
            <a:normAutofit/>
          </a:bodyPr>
          <a:lstStyle/>
          <a:p>
            <a:r>
              <a:rPr lang="en-US" dirty="0" smtClean="0"/>
              <a:t>What’s not fun about it</a:t>
            </a:r>
          </a:p>
          <a:p>
            <a:pPr lvl="1"/>
            <a:r>
              <a:rPr lang="en-US" dirty="0" smtClean="0"/>
              <a:t>Having objects thrown at you with no way to defend against it</a:t>
            </a:r>
          </a:p>
          <a:p>
            <a:pPr lvl="1"/>
            <a:r>
              <a:rPr lang="en-US" dirty="0" smtClean="0"/>
              <a:t>Falling off the course</a:t>
            </a:r>
          </a:p>
          <a:p>
            <a:r>
              <a:rPr lang="en-US" dirty="0" smtClean="0"/>
              <a:t>Why it’s not fun</a:t>
            </a:r>
          </a:p>
          <a:p>
            <a:pPr lvl="1"/>
            <a:r>
              <a:rPr lang="en-US" dirty="0" smtClean="0"/>
              <a:t>When you’re in the lead it often knocks you back a few places (this is only fun when you’re not in the lead)</a:t>
            </a:r>
            <a:endParaRPr lang="en-US" dirty="0" smtClean="0"/>
          </a:p>
          <a:p>
            <a:pPr lvl="1"/>
            <a:r>
              <a:rPr lang="en-US" dirty="0" smtClean="0"/>
              <a:t>Frustrating when you’re not familiar with the course, forget about the sharp turn or get confused on which direction you should be going in</a:t>
            </a: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77200" y="6096000"/>
            <a:ext cx="609600" cy="609600"/>
          </a:xfrm>
          <a:prstGeom prst="rect">
            <a:avLst/>
          </a:prstGeom>
        </p:spPr>
      </p:pic>
    </p:spTree>
    <p:extLst>
      <p:ext uri="{BB962C8B-B14F-4D97-AF65-F5344CB8AC3E}">
        <p14:creationId xmlns:p14="http://schemas.microsoft.com/office/powerpoint/2010/main" val="18257672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792"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Game Review (cont.)</a:t>
            </a:r>
            <a:endParaRPr lang="en-US" dirty="0"/>
          </a:p>
        </p:txBody>
      </p:sp>
      <p:sp>
        <p:nvSpPr>
          <p:cNvPr id="5" name="Content Placeholder 2"/>
          <p:cNvSpPr>
            <a:spLocks noGrp="1"/>
          </p:cNvSpPr>
          <p:nvPr>
            <p:ph idx="1"/>
          </p:nvPr>
        </p:nvSpPr>
        <p:spPr/>
        <p:txBody>
          <a:bodyPr>
            <a:normAutofit/>
          </a:bodyPr>
          <a:lstStyle/>
          <a:p>
            <a:r>
              <a:rPr lang="en-US" dirty="0" smtClean="0"/>
              <a:t>Comparison to similar games</a:t>
            </a:r>
          </a:p>
          <a:p>
            <a:pPr lvl="1"/>
            <a:r>
              <a:rPr lang="en-US" dirty="0" smtClean="0"/>
              <a:t>I feel it’s better than other games because there are opportunities to throw off the people in front of you if you’re not in the lead which gives you the chance to compete for position by means other than just hoping to catch up</a:t>
            </a:r>
          </a:p>
          <a:p>
            <a:r>
              <a:rPr lang="en-US" dirty="0" smtClean="0"/>
              <a:t>Target Audience</a:t>
            </a:r>
          </a:p>
          <a:p>
            <a:pPr lvl="1"/>
            <a:r>
              <a:rPr lang="en-US" dirty="0" smtClean="0"/>
              <a:t>Anyone ages 6 and up</a:t>
            </a:r>
            <a:endParaRPr lang="en-US" dirty="0" smtClean="0"/>
          </a:p>
          <a:p>
            <a:r>
              <a:rPr lang="en-US" dirty="0" smtClean="0"/>
              <a:t>No design mistakes noticed</a:t>
            </a: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53400" y="5943600"/>
            <a:ext cx="609600" cy="609600"/>
          </a:xfrm>
          <a:prstGeom prst="rect">
            <a:avLst/>
          </a:prstGeom>
        </p:spPr>
      </p:pic>
    </p:spTree>
    <p:extLst>
      <p:ext uri="{BB962C8B-B14F-4D97-AF65-F5344CB8AC3E}">
        <p14:creationId xmlns:p14="http://schemas.microsoft.com/office/powerpoint/2010/main" val="34725005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132"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Mario Kart is a game worth purchasing (especially with the inclusion of the Wii Wheel)</a:t>
            </a:r>
          </a:p>
          <a:p>
            <a:endParaRPr lang="en-US" dirty="0" smtClean="0"/>
          </a:p>
          <a:p>
            <a:r>
              <a:rPr lang="en-US" dirty="0" smtClean="0"/>
              <a:t>Overall Strengths</a:t>
            </a:r>
          </a:p>
          <a:p>
            <a:pPr lvl="1"/>
            <a:r>
              <a:rPr lang="en-US" dirty="0" smtClean="0"/>
              <a:t>1 to 4 players</a:t>
            </a:r>
          </a:p>
          <a:p>
            <a:pPr lvl="1"/>
            <a:r>
              <a:rPr lang="en-US" dirty="0" smtClean="0"/>
              <a:t>The ability to throw objects at the leader to give you a chance to come from behind</a:t>
            </a:r>
          </a:p>
          <a:p>
            <a:pPr lvl="1"/>
            <a:r>
              <a:rPr lang="en-US" dirty="0" smtClean="0"/>
              <a:t>Courses reflect those from other Mario games</a:t>
            </a:r>
            <a:endParaRPr lang="en-US" dirty="0" smtClean="0"/>
          </a:p>
          <a:p>
            <a:r>
              <a:rPr lang="en-US" dirty="0" smtClean="0"/>
              <a:t>Overall Weaknesses</a:t>
            </a:r>
          </a:p>
          <a:p>
            <a:pPr lvl="1"/>
            <a:r>
              <a:rPr lang="en-US" dirty="0" smtClean="0"/>
              <a:t>Having objects thrown at you when you’re in the lead without a way to defend yourself</a:t>
            </a:r>
            <a:endParaRPr lang="en-US" dirty="0" smtClean="0"/>
          </a:p>
          <a:p>
            <a:r>
              <a:rPr lang="en-US" dirty="0" smtClean="0"/>
              <a:t>Areas for improvement</a:t>
            </a:r>
          </a:p>
          <a:p>
            <a:pPr lvl="1"/>
            <a:r>
              <a:rPr lang="en-US" dirty="0" smtClean="0"/>
              <a:t>Allow a way to defend yourself when items are thrown at you</a:t>
            </a:r>
          </a:p>
        </p:txBody>
      </p:sp>
      <p:pic>
        <p:nvPicPr>
          <p:cNvPr id="4" name="Slide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29600" y="6096000"/>
            <a:ext cx="609600" cy="609600"/>
          </a:xfrm>
          <a:prstGeom prst="rect">
            <a:avLst/>
          </a:prstGeom>
        </p:spPr>
      </p:pic>
    </p:spTree>
    <p:extLst>
      <p:ext uri="{BB962C8B-B14F-4D97-AF65-F5344CB8AC3E}">
        <p14:creationId xmlns:p14="http://schemas.microsoft.com/office/powerpoint/2010/main" val="24708122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56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279</TotalTime>
  <Words>565</Words>
  <Application>Microsoft Office PowerPoint</Application>
  <PresentationFormat>On-screen Show (4:3)</PresentationFormat>
  <Paragraphs>56</Paragraphs>
  <Slides>8</Slides>
  <Notes>0</Notes>
  <HiddenSlides>0</HiddenSlides>
  <MMClips>8</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Apex</vt:lpstr>
      <vt:lpstr>Mario Kart Wii by Nintendo</vt:lpstr>
      <vt:lpstr>Basic Information</vt:lpstr>
      <vt:lpstr>Game Summary</vt:lpstr>
      <vt:lpstr>Scoring</vt:lpstr>
      <vt:lpstr>Game Review</vt:lpstr>
      <vt:lpstr>Game Review (cont.)</vt:lpstr>
      <vt:lpstr>Game Review (cont.)</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Mario Kart Wii by Nintendo</dc:title>
  <dc:creator>Architect</dc:creator>
  <cp:lastModifiedBy>Architect</cp:lastModifiedBy>
  <cp:revision>38</cp:revision>
  <dcterms:created xsi:type="dcterms:W3CDTF">2011-09-26T02:18:39Z</dcterms:created>
  <dcterms:modified xsi:type="dcterms:W3CDTF">2011-09-26T06:58:16Z</dcterms:modified>
</cp:coreProperties>
</file>