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5AE-9513-49FE-BDCA-A1ACE83FF411}" type="datetimeFigureOut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A43-4973-41DE-9179-C5E0BA55C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5AE-9513-49FE-BDCA-A1ACE83FF411}" type="datetimeFigureOut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A43-4973-41DE-9179-C5E0BA55C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5AE-9513-49FE-BDCA-A1ACE83FF411}" type="datetimeFigureOut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A43-4973-41DE-9179-C5E0BA55C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5AE-9513-49FE-BDCA-A1ACE83FF411}" type="datetimeFigureOut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A43-4973-41DE-9179-C5E0BA55C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5AE-9513-49FE-BDCA-A1ACE83FF411}" type="datetimeFigureOut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A43-4973-41DE-9179-C5E0BA55C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5AE-9513-49FE-BDCA-A1ACE83FF411}" type="datetimeFigureOut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A43-4973-41DE-9179-C5E0BA55C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5AE-9513-49FE-BDCA-A1ACE83FF411}" type="datetimeFigureOut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A43-4973-41DE-9179-C5E0BA55C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5AE-9513-49FE-BDCA-A1ACE83FF411}" type="datetimeFigureOut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A43-4973-41DE-9179-C5E0BA55C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5AE-9513-49FE-BDCA-A1ACE83FF411}" type="datetimeFigureOut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A43-4973-41DE-9179-C5E0BA55C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5AE-9513-49FE-BDCA-A1ACE83FF411}" type="datetimeFigureOut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A43-4973-41DE-9179-C5E0BA55C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65AE-9513-49FE-BDCA-A1ACE83FF411}" type="datetimeFigureOut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76A43-4973-41DE-9179-C5E0BA55C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65AE-9513-49FE-BDCA-A1ACE83FF411}" type="datetimeFigureOut">
              <a:rPr lang="en-US" smtClean="0"/>
              <a:pPr/>
              <a:t>9/13/2011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76A43-4973-41DE-9179-C5E0BA55C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enter_the_titanwor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528834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Reviewed by: 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Damian Strong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warbo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308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Basic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600200"/>
            <a:ext cx="81534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 title- Warhammer 40k: Space Marine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Company &amp; Author:                  THQ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Type of game: Third Person Shooter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Price: $49.99 (on Steam)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Genre: Action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Release Date: September 6, 2011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reefa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Hardware Requirements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Stated: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OS: Windows XP SP3, Windows Vista SP1, Windows 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Processor: 2.0Ghz Dual core CPU (any Core 2 Duo or AMD X2 or better)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Memory: 1GB (XP), 2GB (Vista), 2GB (Windows 7)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Graphics: 256MB Video Card using Shader Model 3 (Nvidia GeForce 8800GT, AMD Radeon 3850 and above)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DirectX®: 9.0c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Hard Drive: 20 GB space free (10 GB free after install)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Sound: </a:t>
            </a:r>
            <a:r>
              <a:rPr lang="en-US" i="1" dirty="0" smtClean="0">
                <a:solidFill>
                  <a:schemeClr val="bg1"/>
                </a:solidFill>
              </a:rPr>
              <a:t>Laptop and Notebook users will need to download the newest Nvidia 280.26 or AMD Catalyst 11.8 drivers.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18288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OS: Windows 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Processor: Any Quad-core Intel or AMD Processor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Memory: 1GB (XP), 2GB (Vista), 2GB (Windows 7)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Graphics: 512MB Video Card using Shader Model 3 (Performance equivalent to an AMD Radeon 5750 or better)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DirectX®: 9.0c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Hard Drive: 20 GB space free (10 GB free after install)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Sound: </a:t>
            </a:r>
            <a:r>
              <a:rPr lang="en-US" i="1" dirty="0" smtClean="0">
                <a:solidFill>
                  <a:schemeClr val="bg1"/>
                </a:solidFill>
              </a:rPr>
              <a:t>Laptop and Notebook users will need to download the newest Nvidia 280.26 or AMD Catalyst 11.8 drivers.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pacemarine_mp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 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295400"/>
            <a:ext cx="85344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Story line –You are a Super human Soldier in the 41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millennium entrusted in stopping an alien invasion of a planet  important to humanities continued survival.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Player's role- Elite super Human Soldier, Savior of mankind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Installation- install steam from steampowered.com, purchase game from steam, click install on steam, wait for game to download and update, click play.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Game Play- Fast paced third person shooter, high levels of gore and Death, recover health by performing special executions on stunned enemies in close combat.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Scoring- Multiplayer only, earn exp for kills and achieving objectives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Sound and Music- Gothic styled rock music. The sounds of death and combat.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Special features- Switch seamlessly from close combat to shooting, competitive  online multiplayer for up to 16 people,  achievements, voice chat, heal by </a:t>
            </a:r>
            <a:r>
              <a:rPr lang="en-US" smtClean="0">
                <a:solidFill>
                  <a:schemeClr val="bg1"/>
                </a:solidFill>
              </a:rPr>
              <a:t>performing executions.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 Manual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011-09-06_0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248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User Interface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09600"/>
            <a:ext cx="3352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Health Bar along top with points earned below.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Top right shows </a:t>
            </a:r>
            <a:r>
              <a:rPr lang="en-US" smtClean="0">
                <a:solidFill>
                  <a:schemeClr val="bg1"/>
                </a:solidFill>
              </a:rPr>
              <a:t>recent </a:t>
            </a:r>
            <a:r>
              <a:rPr lang="en-US" smtClean="0">
                <a:solidFill>
                  <a:schemeClr val="bg1"/>
                </a:solidFill>
              </a:rPr>
              <a:t>kills, </a:t>
            </a:r>
            <a:r>
              <a:rPr lang="en-US" dirty="0" smtClean="0">
                <a:solidFill>
                  <a:schemeClr val="bg1"/>
                </a:solidFill>
              </a:rPr>
              <a:t>who killed whom, and with what weapon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Bottom right shows current weapon, ammo, and war gear remaining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Bottom left shows nodes controlled, and current teams scores.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Reticule in center to show current accuracy and where the player is aiming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1371600"/>
            <a:ext cx="1905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On screen indicators show current status of objectives and location.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Skulls indicate friendly players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hunderhamm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Bugs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0010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Enemies fall through geometry or get stuck in walls.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Execution button does not react to some stunned enemies.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Player can get stuck in geometry after performing a ground slam with jetpack.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Player floats in air while performing execution on an enemy near a cliff edge.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rround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Good: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Game is true to the 40k universe it’s based 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Game gives both a good feel of the sheer weight and power of protagonist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Allies never over shadow the player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Space marine shines in the genre alongside gears of war without being a clone. It does not rely on cover but the sheer raw power and skill of the player to overcome amazingly one sided odds.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Audience: Fans of Warhammer 40k, Fans of third person shooters  and any FPS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Only 2 Multiplayer game modes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option for Co-Op play.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Fury system seems unnecessary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Still take damage while performing executions.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Noticeable static in audio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mute button for voice chat.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011-09-13_00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Strengths: Face paced gory action to sate anyone's blood lust.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Online multiplayer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Excellent single player storyline and with achievements make it worth playing again and again.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Character customization for multiplayer is fun and gives a player an individual identity among the masses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Weaknesses: Requires a fairly decent computer to run smoothly.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Lack of additional multiplayer modes.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 mute button means players get to listen to what is on someone else's TV at home.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1441132"/>
            <a:ext cx="3352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Could be improved with additional multiplayer modes, addition of Co-op online, addition of a survival multiplayer mode, addition of orks as playable characters in multiplayer.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Definitely a must have for fans of both the 40k series and 3</a:t>
            </a:r>
            <a:r>
              <a:rPr lang="en-US" sz="2800" baseline="30000" dirty="0" smtClean="0">
                <a:solidFill>
                  <a:schemeClr val="bg1"/>
                </a:solidFill>
              </a:rPr>
              <a:t>rd</a:t>
            </a:r>
            <a:r>
              <a:rPr lang="en-US" sz="2800" dirty="0" smtClean="0">
                <a:solidFill>
                  <a:schemeClr val="bg1"/>
                </a:solidFill>
              </a:rPr>
              <a:t> person shooters.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579</Words>
  <Application>Microsoft Office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Basic Information</vt:lpstr>
      <vt:lpstr>Hardware Requirements</vt:lpstr>
      <vt:lpstr>Game Summary</vt:lpstr>
      <vt:lpstr>User Interface</vt:lpstr>
      <vt:lpstr>Bugs</vt:lpstr>
      <vt:lpstr>Game Review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Twiggy</dc:creator>
  <cp:lastModifiedBy>Twiggy</cp:lastModifiedBy>
  <cp:revision>16</cp:revision>
  <dcterms:created xsi:type="dcterms:W3CDTF">2011-09-13T16:37:55Z</dcterms:created>
  <dcterms:modified xsi:type="dcterms:W3CDTF">2011-09-14T01:57:26Z</dcterms:modified>
</cp:coreProperties>
</file>