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2938374-9BB9-4AE1-A9C7-601E7E523B40}"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938374-9BB9-4AE1-A9C7-601E7E523B4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2938374-9BB9-4AE1-A9C7-601E7E523B4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938374-9BB9-4AE1-A9C7-601E7E523B4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3614902-6F59-4BD5-982A-4DECE1306663}" type="datetimeFigureOut">
              <a:rPr lang="en-US" smtClean="0"/>
              <a:t>9/25/2011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938374-9BB9-4AE1-A9C7-601E7E523B4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3614902-6F59-4BD5-982A-4DECE1306663}" type="datetimeFigureOut">
              <a:rPr lang="en-US" smtClean="0"/>
              <a:t>9/25/2011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938374-9BB9-4AE1-A9C7-601E7E523B4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7772400" cy="903534"/>
          </a:xfrm>
        </p:spPr>
        <p:txBody>
          <a:bodyPr/>
          <a:lstStyle/>
          <a:p>
            <a:pPr algn="ctr"/>
            <a:r>
              <a:rPr lang="en-US" b="1" u="sng" dirty="0" smtClean="0">
                <a:latin typeface="Calibri" pitchFamily="34" charset="0"/>
                <a:cs typeface="Calibri" pitchFamily="34" charset="0"/>
              </a:rPr>
              <a:t>Advance wars </a:t>
            </a:r>
            <a:r>
              <a:rPr lang="en-US" b="1" u="sng" dirty="0" err="1" smtClean="0">
                <a:latin typeface="Calibri" pitchFamily="34" charset="0"/>
                <a:cs typeface="Calibri" pitchFamily="34" charset="0"/>
              </a:rPr>
              <a:t>Reveiw</a:t>
            </a:r>
            <a:endParaRPr lang="en-US" b="1" u="sng" dirty="0">
              <a:latin typeface="Calibri" pitchFamily="34" charset="0"/>
              <a:cs typeface="Calibri" pitchFamily="34" charset="0"/>
            </a:endParaRPr>
          </a:p>
        </p:txBody>
      </p:sp>
      <p:sp>
        <p:nvSpPr>
          <p:cNvPr id="3" name="Subtitle 2"/>
          <p:cNvSpPr>
            <a:spLocks noGrp="1"/>
          </p:cNvSpPr>
          <p:nvPr>
            <p:ph type="subTitle" idx="1"/>
          </p:nvPr>
        </p:nvSpPr>
        <p:spPr>
          <a:xfrm>
            <a:off x="1295400" y="3962400"/>
            <a:ext cx="7406640" cy="1752600"/>
          </a:xfrm>
        </p:spPr>
        <p:txBody>
          <a:bodyPr/>
          <a:lstStyle/>
          <a:p>
            <a:endParaRPr lang="en-US" dirty="0" smtClean="0"/>
          </a:p>
          <a:p>
            <a:r>
              <a:rPr lang="en-US" dirty="0" smtClean="0"/>
              <a:t>By Joshua Oziemski</a:t>
            </a:r>
            <a:endParaRPr lang="en-US" dirty="0"/>
          </a:p>
        </p:txBody>
      </p:sp>
      <p:pic>
        <p:nvPicPr>
          <p:cNvPr id="1026" name="Picture 2"/>
          <p:cNvPicPr>
            <a:picLocks noChangeAspect="1" noChangeArrowheads="1"/>
          </p:cNvPicPr>
          <p:nvPr/>
        </p:nvPicPr>
        <p:blipFill>
          <a:blip r:embed="rId2"/>
          <a:srcRect/>
          <a:stretch>
            <a:fillRect/>
          </a:stretch>
        </p:blipFill>
        <p:spPr bwMode="auto">
          <a:xfrm>
            <a:off x="2895600" y="1752600"/>
            <a:ext cx="3590925" cy="20574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Game Features</a:t>
            </a:r>
            <a:endParaRPr lang="en-US" dirty="0"/>
          </a:p>
        </p:txBody>
      </p:sp>
      <p:sp>
        <p:nvSpPr>
          <p:cNvPr id="8" name="Content Placeholder 7"/>
          <p:cNvSpPr>
            <a:spLocks noGrp="1"/>
          </p:cNvSpPr>
          <p:nvPr>
            <p:ph idx="1"/>
          </p:nvPr>
        </p:nvSpPr>
        <p:spPr>
          <a:xfrm>
            <a:off x="1447800" y="1295400"/>
            <a:ext cx="7498080" cy="4800600"/>
          </a:xfrm>
        </p:spPr>
        <p:txBody>
          <a:bodyPr/>
          <a:lstStyle/>
          <a:p>
            <a:r>
              <a:rPr lang="en-US" dirty="0" smtClean="0"/>
              <a:t>This game consists of many units with various traits.</a:t>
            </a:r>
          </a:p>
          <a:p>
            <a:r>
              <a:rPr lang="en-US" dirty="0" smtClean="0"/>
              <a:t>Each are well balanced out by having all the unites with counters and limitations and cost value.</a:t>
            </a:r>
          </a:p>
          <a:p>
            <a:r>
              <a:rPr lang="en-US" dirty="0" smtClean="0"/>
              <a:t>Logistics plays a big roll in this game in that moving unites and supplying them with ammunition and fuel is essential to mastering the game.</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More Game </a:t>
            </a:r>
            <a:r>
              <a:rPr lang="en-US" dirty="0" smtClean="0"/>
              <a:t>Features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game has many different options for strategy.</a:t>
            </a:r>
          </a:p>
          <a:p>
            <a:r>
              <a:rPr lang="en-US" dirty="0" smtClean="0"/>
              <a:t>The player chooses a commander to represent himself in the game.</a:t>
            </a:r>
          </a:p>
          <a:p>
            <a:r>
              <a:rPr lang="en-US" dirty="0" smtClean="0"/>
              <a:t>There are various types of these commanders with different strengths and weakness each designed to be evenly balanced.</a:t>
            </a:r>
          </a:p>
          <a:p>
            <a:r>
              <a:rPr lang="en-US" dirty="0" smtClean="0"/>
              <a:t>Each one has a power meter that charges based on events in the game which can be used by the player to help them and each </a:t>
            </a:r>
            <a:r>
              <a:rPr lang="en-US" dirty="0" err="1" smtClean="0"/>
              <a:t>commander</a:t>
            </a:r>
            <a:r>
              <a:rPr lang="en-US" dirty="0" err="1" smtClean="0"/>
              <a:t>has</a:t>
            </a:r>
            <a:r>
              <a:rPr lang="en-US" dirty="0" smtClean="0"/>
              <a:t> a different one.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Manual not necessary</a:t>
            </a:r>
            <a:endParaRPr lang="en-US" dirty="0"/>
          </a:p>
        </p:txBody>
      </p:sp>
      <p:sp>
        <p:nvSpPr>
          <p:cNvPr id="3" name="Content Placeholder 2"/>
          <p:cNvSpPr>
            <a:spLocks noGrp="1"/>
          </p:cNvSpPr>
          <p:nvPr>
            <p:ph idx="1"/>
          </p:nvPr>
        </p:nvSpPr>
        <p:spPr/>
        <p:txBody>
          <a:bodyPr>
            <a:normAutofit fontScale="92500"/>
          </a:bodyPr>
          <a:lstStyle/>
          <a:p>
            <a:r>
              <a:rPr lang="en-US" dirty="0" smtClean="0"/>
              <a:t>The game comes with a detailed manual that consists of complete instructions on how to play the game as well as more information about the game.</a:t>
            </a:r>
          </a:p>
          <a:p>
            <a:r>
              <a:rPr lang="en-US" dirty="0" smtClean="0"/>
              <a:t>However the game consist of a tutorial that is well maid and easy to understand and goes through all the information one need to know to play the game which is done step by step and is </a:t>
            </a:r>
            <a:r>
              <a:rPr lang="en-US" dirty="0" err="1" smtClean="0"/>
              <a:t>repetable</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Bugs</a:t>
            </a:r>
            <a:endParaRPr lang="en-US" dirty="0"/>
          </a:p>
        </p:txBody>
      </p:sp>
      <p:sp>
        <p:nvSpPr>
          <p:cNvPr id="3" name="Content Placeholder 2"/>
          <p:cNvSpPr>
            <a:spLocks noGrp="1"/>
          </p:cNvSpPr>
          <p:nvPr>
            <p:ph idx="1"/>
          </p:nvPr>
        </p:nvSpPr>
        <p:spPr/>
        <p:txBody>
          <a:bodyPr/>
          <a:lstStyle/>
          <a:p>
            <a:r>
              <a:rPr lang="en-US" dirty="0" smtClean="0"/>
              <a:t>I have played this game for many hours and have not experienced a bug however I did research and found that there is one known bug in the map designer but is difficult a very unlikely to be triggered.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Review The Pros</a:t>
            </a:r>
            <a:endParaRPr lang="en-US" dirty="0"/>
          </a:p>
        </p:txBody>
      </p:sp>
      <p:sp>
        <p:nvSpPr>
          <p:cNvPr id="3" name="Content Placeholder 2"/>
          <p:cNvSpPr>
            <a:spLocks noGrp="1"/>
          </p:cNvSpPr>
          <p:nvPr>
            <p:ph idx="1"/>
          </p:nvPr>
        </p:nvSpPr>
        <p:spPr/>
        <p:txBody>
          <a:bodyPr>
            <a:normAutofit lnSpcReduction="10000"/>
          </a:bodyPr>
          <a:lstStyle/>
          <a:p>
            <a:r>
              <a:rPr lang="en-US" dirty="0" smtClean="0"/>
              <a:t>The game is a great strategy game that is easy to learn.</a:t>
            </a:r>
          </a:p>
          <a:p>
            <a:r>
              <a:rPr lang="en-US" dirty="0" smtClean="0"/>
              <a:t>The campaign starts out easy but the game gets gradually harder offering challenges that makes this game fun.</a:t>
            </a:r>
          </a:p>
          <a:p>
            <a:r>
              <a:rPr lang="en-US" dirty="0" smtClean="0"/>
              <a:t>The game consists of a more challenging campaign and a </a:t>
            </a:r>
            <a:r>
              <a:rPr lang="en-US" dirty="0" err="1" smtClean="0"/>
              <a:t>feater</a:t>
            </a:r>
            <a:r>
              <a:rPr lang="en-US" dirty="0" smtClean="0"/>
              <a:t> called the war room which offers the player challenging maps to play against the computer.</a:t>
            </a:r>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a:t>
            </a:r>
            <a:r>
              <a:rPr lang="en-US" dirty="0" smtClean="0"/>
              <a:t>Review</a:t>
            </a:r>
            <a:r>
              <a:rPr lang="en-US" dirty="0" smtClean="0"/>
              <a:t> The Pros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The game consist </a:t>
            </a:r>
            <a:r>
              <a:rPr lang="en-US" dirty="0" smtClean="0"/>
              <a:t>of unlockables that </a:t>
            </a:r>
            <a:r>
              <a:rPr lang="en-US" dirty="0" smtClean="0"/>
              <a:t>makes the player want to play more.</a:t>
            </a:r>
          </a:p>
          <a:p>
            <a:r>
              <a:rPr lang="en-US" dirty="0" smtClean="0"/>
              <a:t>There is a map designer features that allows you to design your own maps thus making playability more endless.</a:t>
            </a:r>
          </a:p>
          <a:p>
            <a:r>
              <a:rPr lang="en-US" dirty="0" smtClean="0"/>
              <a:t>The game has multiplayer up to four making this a great game for gamers on the go.</a:t>
            </a:r>
          </a:p>
          <a:p>
            <a:r>
              <a:rPr lang="en-US" dirty="0" smtClean="0"/>
              <a:t>Final battle is challenging makes the game worth it.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Review The </a:t>
            </a:r>
            <a:r>
              <a:rPr lang="en-US" dirty="0" smtClean="0"/>
              <a:t>Cons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Tutorial starts out slow and may make the game appear to be uninteresting </a:t>
            </a:r>
            <a:r>
              <a:rPr lang="en-US" dirty="0" smtClean="0"/>
              <a:t>At </a:t>
            </a:r>
            <a:r>
              <a:rPr lang="en-US" dirty="0" smtClean="0"/>
              <a:t>first.</a:t>
            </a:r>
          </a:p>
          <a:p>
            <a:r>
              <a:rPr lang="en-US" dirty="0" smtClean="0"/>
              <a:t>Game lacks compelling story line.</a:t>
            </a:r>
          </a:p>
          <a:p>
            <a:r>
              <a:rPr lang="en-US" dirty="0" smtClean="0"/>
              <a:t>Multiplayer has to be done by sharing the game boy or through cables and multiple copies of the game which is not likely to happen.</a:t>
            </a:r>
          </a:p>
          <a:p>
            <a:r>
              <a:rPr lang="en-US" dirty="0" smtClean="0"/>
              <a:t>Balance is not 100% perfect some of the commanders are based on niches that make them nearly useless in some situations.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it stacks to other similar games</a:t>
            </a:r>
            <a:br>
              <a:rPr lang="en-US" dirty="0" smtClean="0"/>
            </a:br>
            <a:r>
              <a:rPr lang="en-US" dirty="0" smtClean="0"/>
              <a:t>Civ 4 comparison</a:t>
            </a:r>
            <a:endParaRPr lang="en-US" dirty="0"/>
          </a:p>
        </p:txBody>
      </p:sp>
      <p:sp>
        <p:nvSpPr>
          <p:cNvPr id="3" name="Content Placeholder 2"/>
          <p:cNvSpPr>
            <a:spLocks noGrp="1"/>
          </p:cNvSpPr>
          <p:nvPr>
            <p:ph idx="1"/>
          </p:nvPr>
        </p:nvSpPr>
        <p:spPr>
          <a:xfrm>
            <a:off x="1435608" y="1676400"/>
            <a:ext cx="7498080" cy="4572000"/>
          </a:xfrm>
        </p:spPr>
        <p:txBody>
          <a:bodyPr/>
          <a:lstStyle/>
          <a:p>
            <a:r>
              <a:rPr lang="en-US" dirty="0" smtClean="0"/>
              <a:t>Civ 4 in my experience is a bit harder to learn due to being a bit more complicated.</a:t>
            </a:r>
          </a:p>
          <a:p>
            <a:r>
              <a:rPr lang="en-US" dirty="0" smtClean="0"/>
              <a:t>Civ 4 has more Varity and online play. </a:t>
            </a:r>
          </a:p>
          <a:p>
            <a:r>
              <a:rPr lang="en-US" dirty="0" smtClean="0"/>
              <a:t>Civ 4 is not as portable as advance wars.</a:t>
            </a:r>
          </a:p>
          <a:p>
            <a:r>
              <a:rPr lang="en-US" dirty="0" smtClean="0"/>
              <a:t>Civ 4 is not likely as appealing to kids as advance wars.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it stacks to other similar games</a:t>
            </a:r>
            <a:br>
              <a:rPr lang="en-US" dirty="0" smtClean="0"/>
            </a:br>
            <a:r>
              <a:rPr lang="en-US" dirty="0" smtClean="0"/>
              <a:t>StarCraft</a:t>
            </a:r>
            <a:endParaRPr lang="en-US" dirty="0"/>
          </a:p>
        </p:txBody>
      </p:sp>
      <p:sp>
        <p:nvSpPr>
          <p:cNvPr id="3" name="Content Placeholder 2"/>
          <p:cNvSpPr>
            <a:spLocks noGrp="1"/>
          </p:cNvSpPr>
          <p:nvPr>
            <p:ph idx="1"/>
          </p:nvPr>
        </p:nvSpPr>
        <p:spPr>
          <a:xfrm>
            <a:off x="1435608" y="1752600"/>
            <a:ext cx="7498080" cy="4495800"/>
          </a:xfrm>
        </p:spPr>
        <p:txBody>
          <a:bodyPr/>
          <a:lstStyle/>
          <a:p>
            <a:r>
              <a:rPr lang="en-US" dirty="0" smtClean="0"/>
              <a:t>Starcraft is much more difficult to learn.</a:t>
            </a:r>
          </a:p>
          <a:p>
            <a:r>
              <a:rPr lang="en-US" dirty="0" smtClean="0"/>
              <a:t>Starcraft is much more competitive thus appealing to hard core gamers.</a:t>
            </a:r>
          </a:p>
          <a:p>
            <a:r>
              <a:rPr lang="en-US" dirty="0" smtClean="0"/>
              <a:t>Starcraft Has Online features.</a:t>
            </a:r>
          </a:p>
          <a:p>
            <a:r>
              <a:rPr lang="en-US" dirty="0" smtClean="0"/>
              <a:t>StarCraft is more appealing to adults.</a:t>
            </a:r>
          </a:p>
          <a:p>
            <a:r>
              <a:rPr lang="en-US" dirty="0" smtClean="0"/>
              <a:t>While advance wars is kid friendly.</a:t>
            </a:r>
          </a:p>
          <a:p>
            <a:r>
              <a:rPr lang="en-US" dirty="0" smtClean="0"/>
              <a:t>Not as portable as Advance wars.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Overall</a:t>
            </a:r>
            <a:endParaRPr lang="en-US" dirty="0"/>
          </a:p>
        </p:txBody>
      </p:sp>
      <p:sp>
        <p:nvSpPr>
          <p:cNvPr id="3" name="Content Placeholder 2"/>
          <p:cNvSpPr>
            <a:spLocks noGrp="1"/>
          </p:cNvSpPr>
          <p:nvPr>
            <p:ph idx="1"/>
          </p:nvPr>
        </p:nvSpPr>
        <p:spPr/>
        <p:txBody>
          <a:bodyPr/>
          <a:lstStyle/>
          <a:p>
            <a:r>
              <a:rPr lang="en-US" dirty="0" smtClean="0"/>
              <a:t>Easy to learn game for all ages.</a:t>
            </a:r>
          </a:p>
          <a:p>
            <a:r>
              <a:rPr lang="en-US" dirty="0" smtClean="0"/>
              <a:t>Has deep game play even for a portable game very repayable.</a:t>
            </a:r>
          </a:p>
          <a:p>
            <a:r>
              <a:rPr lang="en-US" dirty="0" smtClean="0"/>
              <a:t>The game is a great addition to the game boy advance a must have certainly worth purchasing.</a:t>
            </a:r>
          </a:p>
          <a:p>
            <a:r>
              <a:rPr lang="en-US" dirty="0" smtClean="0"/>
              <a:t>Not a perfect game could always have more detail and features like other mode of play more challenges.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Information</a:t>
            </a:r>
            <a:endParaRPr lang="en-US" dirty="0"/>
          </a:p>
        </p:txBody>
      </p:sp>
      <p:sp>
        <p:nvSpPr>
          <p:cNvPr id="3" name="Content Placeholder 2"/>
          <p:cNvSpPr>
            <a:spLocks noGrp="1"/>
          </p:cNvSpPr>
          <p:nvPr>
            <p:ph idx="1"/>
          </p:nvPr>
        </p:nvSpPr>
        <p:spPr/>
        <p:txBody>
          <a:bodyPr/>
          <a:lstStyle/>
          <a:p>
            <a:r>
              <a:rPr lang="en-US" dirty="0" smtClean="0"/>
              <a:t>Title: Advance wars</a:t>
            </a:r>
          </a:p>
          <a:p>
            <a:r>
              <a:rPr lang="en-US" dirty="0" smtClean="0"/>
              <a:t>Developed by Intelligent Systems</a:t>
            </a:r>
          </a:p>
          <a:p>
            <a:r>
              <a:rPr lang="en-US" dirty="0" smtClean="0"/>
              <a:t>Published by Nintendo</a:t>
            </a:r>
          </a:p>
          <a:p>
            <a:r>
              <a:rPr lang="en-US" dirty="0" smtClean="0"/>
              <a:t>Genre: Turn based Strategy</a:t>
            </a:r>
          </a:p>
          <a:p>
            <a:r>
              <a:rPr lang="en-US" dirty="0" smtClean="0"/>
              <a:t>Price: Originally around $35</a:t>
            </a:r>
          </a:p>
          <a:p>
            <a:r>
              <a:rPr lang="en-US" dirty="0" smtClean="0"/>
              <a:t>Requires a Game Boy advanced to play</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Summary</a:t>
            </a:r>
            <a:endParaRPr lang="en-US" dirty="0"/>
          </a:p>
        </p:txBody>
      </p:sp>
      <p:sp>
        <p:nvSpPr>
          <p:cNvPr id="3" name="Content Placeholder 2"/>
          <p:cNvSpPr>
            <a:spLocks noGrp="1"/>
          </p:cNvSpPr>
          <p:nvPr>
            <p:ph idx="1"/>
          </p:nvPr>
        </p:nvSpPr>
        <p:spPr/>
        <p:txBody>
          <a:bodyPr/>
          <a:lstStyle/>
          <a:p>
            <a:r>
              <a:rPr lang="en-US" dirty="0" smtClean="0"/>
              <a:t>This game is a simple strategy game that was designed for younger audiences but has enough depth to be still can be enjoyed by older ones.</a:t>
            </a:r>
          </a:p>
          <a:p>
            <a:r>
              <a:rPr lang="en-US" dirty="0" smtClean="0"/>
              <a:t>The player takes on a role as a commander who orders unites on a map in an attempt to conquer the other team.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Game story is centered around one nation That is in war with three others.</a:t>
            </a:r>
          </a:p>
          <a:p>
            <a:r>
              <a:rPr lang="en-US" dirty="0" smtClean="0"/>
              <a:t>Not much to the story but it does have one.</a:t>
            </a:r>
          </a:p>
          <a:p>
            <a:r>
              <a:rPr lang="en-US" dirty="0" smtClean="0"/>
              <a:t>The goal of the player is to defeat the other players.</a:t>
            </a:r>
          </a:p>
          <a:p>
            <a:r>
              <a:rPr lang="en-US" dirty="0" smtClean="0"/>
              <a:t>This can be done by capturing their head quarters, defeating all their unites, surviving a certain number of turns , or capturing a certain number of structures.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Play</a:t>
            </a:r>
            <a:endParaRPr lang="en-US" dirty="0"/>
          </a:p>
        </p:txBody>
      </p:sp>
      <p:sp>
        <p:nvSpPr>
          <p:cNvPr id="3" name="Content Placeholder 2"/>
          <p:cNvSpPr>
            <a:spLocks noGrp="1"/>
          </p:cNvSpPr>
          <p:nvPr>
            <p:ph idx="1"/>
          </p:nvPr>
        </p:nvSpPr>
        <p:spPr/>
        <p:txBody>
          <a:bodyPr>
            <a:normAutofit lnSpcReduction="10000"/>
          </a:bodyPr>
          <a:lstStyle/>
          <a:p>
            <a:r>
              <a:rPr lang="en-US" dirty="0" smtClean="0"/>
              <a:t>Each player or AI makes moves by selecting a unit or building structure.</a:t>
            </a:r>
          </a:p>
          <a:p>
            <a:r>
              <a:rPr lang="en-US" dirty="0" smtClean="0"/>
              <a:t>Then the player may move or attack with unit.</a:t>
            </a:r>
          </a:p>
          <a:p>
            <a:r>
              <a:rPr lang="en-US" dirty="0" smtClean="0"/>
              <a:t>If building structure is selected the player may build unit if they have the money for it.</a:t>
            </a:r>
          </a:p>
          <a:p>
            <a:r>
              <a:rPr lang="en-US" dirty="0" smtClean="0"/>
              <a:t>The resource in this game is money which is obtained each turn from each structure owned.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a:t>
            </a:r>
            <a:r>
              <a:rPr lang="en-US" dirty="0" smtClean="0"/>
              <a:t>Play &amp; Music/Sound</a:t>
            </a:r>
            <a:endParaRPr lang="en-US" dirty="0"/>
          </a:p>
        </p:txBody>
      </p:sp>
      <p:sp>
        <p:nvSpPr>
          <p:cNvPr id="3" name="Content Placeholder 2"/>
          <p:cNvSpPr>
            <a:spLocks noGrp="1"/>
          </p:cNvSpPr>
          <p:nvPr>
            <p:ph idx="1"/>
          </p:nvPr>
        </p:nvSpPr>
        <p:spPr/>
        <p:txBody>
          <a:bodyPr/>
          <a:lstStyle/>
          <a:p>
            <a:r>
              <a:rPr lang="en-US" dirty="0" smtClean="0"/>
              <a:t>Each move unit or used structure can only be used once per turn.</a:t>
            </a:r>
          </a:p>
          <a:p>
            <a:r>
              <a:rPr lang="en-US" dirty="0" smtClean="0"/>
              <a:t>The players turn ends once the player chooses to end it.</a:t>
            </a:r>
          </a:p>
          <a:p>
            <a:r>
              <a:rPr lang="en-US" dirty="0" smtClean="0"/>
              <a:t>Music is great and helps improve the atmosphere of the game and makes events like explosions more exciting and which player is moving.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Artwork</a:t>
            </a:r>
            <a:br>
              <a:rPr lang="en-US" dirty="0" smtClean="0"/>
            </a:br>
            <a:r>
              <a:rPr lang="en-US" dirty="0" smtClean="0"/>
              <a:t>before                 After Attack</a:t>
            </a:r>
            <a:r>
              <a:rPr lang="en-US" dirty="0" smtClean="0"/>
              <a:t/>
            </a:r>
            <a:br>
              <a:rPr lang="en-US" dirty="0" smtClean="0"/>
            </a:br>
            <a:endParaRPr lang="en-US" dirty="0"/>
          </a:p>
        </p:txBody>
      </p:sp>
      <p:pic>
        <p:nvPicPr>
          <p:cNvPr id="10" name="Content Placeholder 9" descr="IMG_1850.JPG"/>
          <p:cNvPicPr>
            <a:picLocks noGrp="1" noChangeAspect="1"/>
          </p:cNvPicPr>
          <p:nvPr>
            <p:ph sz="half" idx="1"/>
          </p:nvPr>
        </p:nvPicPr>
        <p:blipFill>
          <a:blip r:embed="rId2" cstate="print"/>
          <a:stretch>
            <a:fillRect/>
          </a:stretch>
        </p:blipFill>
        <p:spPr>
          <a:xfrm>
            <a:off x="1371600" y="1371600"/>
            <a:ext cx="3657600" cy="2438400"/>
          </a:xfrm>
        </p:spPr>
      </p:pic>
      <p:pic>
        <p:nvPicPr>
          <p:cNvPr id="11" name="Content Placeholder 10" descr="IMG_1852.JPG"/>
          <p:cNvPicPr>
            <a:picLocks noGrp="1" noChangeAspect="1"/>
          </p:cNvPicPr>
          <p:nvPr>
            <p:ph sz="half" idx="2"/>
          </p:nvPr>
        </p:nvPicPr>
        <p:blipFill>
          <a:blip r:embed="rId3" cstate="print"/>
          <a:stretch>
            <a:fillRect/>
          </a:stretch>
        </p:blipFill>
        <p:spPr>
          <a:xfrm>
            <a:off x="5257800" y="1371600"/>
            <a:ext cx="3657600" cy="2438400"/>
          </a:xfrm>
        </p:spPr>
      </p:pic>
      <p:sp>
        <p:nvSpPr>
          <p:cNvPr id="12" name="TextBox 11"/>
          <p:cNvSpPr txBox="1"/>
          <p:nvPr/>
        </p:nvSpPr>
        <p:spPr>
          <a:xfrm>
            <a:off x="1600200" y="4419600"/>
            <a:ext cx="7010400" cy="2031325"/>
          </a:xfrm>
          <a:prstGeom prst="rect">
            <a:avLst/>
          </a:prstGeom>
          <a:noFill/>
        </p:spPr>
        <p:txBody>
          <a:bodyPr wrap="square" rtlCol="0">
            <a:spAutoFit/>
          </a:bodyPr>
          <a:lstStyle/>
          <a:p>
            <a:r>
              <a:rPr lang="en-US" dirty="0" smtClean="0"/>
              <a:t>As you ca see artwork is a cartoony and mange like characteristics as well as the units vanishing instead of something really violent shown. </a:t>
            </a:r>
          </a:p>
          <a:p>
            <a:r>
              <a:rPr lang="en-US" dirty="0" smtClean="0"/>
              <a:t>The simple </a:t>
            </a:r>
            <a:r>
              <a:rPr lang="en-US" dirty="0" err="1" smtClean="0"/>
              <a:t>appreance</a:t>
            </a:r>
            <a:r>
              <a:rPr lang="en-US" dirty="0" smtClean="0"/>
              <a:t> of the battle and the numbers show this games simplistic play.</a:t>
            </a:r>
          </a:p>
          <a:p>
            <a:r>
              <a:rPr lang="en-US" dirty="0" smtClean="0"/>
              <a:t>All of these show Nintendo attempt to make a game that appeals to a younger audience.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Artwork the maps</a:t>
            </a:r>
            <a:endParaRPr lang="en-US" dirty="0"/>
          </a:p>
        </p:txBody>
      </p:sp>
      <p:pic>
        <p:nvPicPr>
          <p:cNvPr id="5" name="Content Placeholder 4" descr="IMG_1846.JPG"/>
          <p:cNvPicPr>
            <a:picLocks noGrp="1" noChangeAspect="1"/>
          </p:cNvPicPr>
          <p:nvPr>
            <p:ph sz="half" idx="1"/>
          </p:nvPr>
        </p:nvPicPr>
        <p:blipFill>
          <a:blip r:embed="rId2" cstate="print"/>
          <a:stretch>
            <a:fillRect/>
          </a:stretch>
        </p:blipFill>
        <p:spPr>
          <a:xfrm>
            <a:off x="1524000" y="1752600"/>
            <a:ext cx="3657600" cy="2438400"/>
          </a:xfrm>
        </p:spPr>
      </p:pic>
      <p:pic>
        <p:nvPicPr>
          <p:cNvPr id="6" name="Content Placeholder 5" descr="IMG_1845.JPG"/>
          <p:cNvPicPr>
            <a:picLocks noGrp="1" noChangeAspect="1"/>
          </p:cNvPicPr>
          <p:nvPr>
            <p:ph sz="half" idx="2"/>
          </p:nvPr>
        </p:nvPicPr>
        <p:blipFill>
          <a:blip r:embed="rId3" cstate="print"/>
          <a:stretch>
            <a:fillRect/>
          </a:stretch>
        </p:blipFill>
        <p:spPr>
          <a:xfrm>
            <a:off x="5257800" y="1752600"/>
            <a:ext cx="3657600" cy="2438400"/>
          </a:xfrm>
        </p:spPr>
      </p:pic>
      <p:sp>
        <p:nvSpPr>
          <p:cNvPr id="7" name="TextBox 6"/>
          <p:cNvSpPr txBox="1"/>
          <p:nvPr/>
        </p:nvSpPr>
        <p:spPr>
          <a:xfrm>
            <a:off x="5486400" y="1295400"/>
            <a:ext cx="3124200" cy="369332"/>
          </a:xfrm>
          <a:prstGeom prst="rect">
            <a:avLst/>
          </a:prstGeom>
          <a:noFill/>
        </p:spPr>
        <p:txBody>
          <a:bodyPr wrap="square" rtlCol="0">
            <a:spAutoFit/>
          </a:bodyPr>
          <a:lstStyle/>
          <a:p>
            <a:r>
              <a:rPr lang="en-US" dirty="0" smtClean="0"/>
              <a:t>Zoomed out version of map</a:t>
            </a:r>
            <a:endParaRPr lang="en-US" dirty="0"/>
          </a:p>
        </p:txBody>
      </p:sp>
      <p:sp>
        <p:nvSpPr>
          <p:cNvPr id="8" name="TextBox 7"/>
          <p:cNvSpPr txBox="1"/>
          <p:nvPr/>
        </p:nvSpPr>
        <p:spPr>
          <a:xfrm>
            <a:off x="1600200" y="4724400"/>
            <a:ext cx="6324600" cy="2031325"/>
          </a:xfrm>
          <a:prstGeom prst="rect">
            <a:avLst/>
          </a:prstGeom>
          <a:noFill/>
        </p:spPr>
        <p:txBody>
          <a:bodyPr wrap="square" rtlCol="0">
            <a:spAutoFit/>
          </a:bodyPr>
          <a:lstStyle/>
          <a:p>
            <a:r>
              <a:rPr lang="en-US" dirty="0" smtClean="0"/>
              <a:t>This is the map screen that shows all your units and the maps many characteristics.</a:t>
            </a:r>
          </a:p>
          <a:p>
            <a:r>
              <a:rPr lang="en-US" dirty="0" smtClean="0"/>
              <a:t>The top right shows your current money character and their power meter.</a:t>
            </a:r>
          </a:p>
          <a:p>
            <a:r>
              <a:rPr lang="en-US" dirty="0" smtClean="0"/>
              <a:t>Bottom left show a greater detail of what your curser is over.</a:t>
            </a:r>
          </a:p>
          <a:p>
            <a:r>
              <a:rPr lang="en-US" dirty="0" smtClean="0"/>
              <a:t>By the way this game also has a map creator allowing you to </a:t>
            </a:r>
            <a:r>
              <a:rPr lang="en-US" dirty="0" err="1" smtClean="0"/>
              <a:t>creat</a:t>
            </a:r>
            <a:r>
              <a:rPr lang="en-US" dirty="0" smtClean="0"/>
              <a:t> your own map the map above I designed myself.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As you can see below there is a lot of detail to this game.</a:t>
            </a:r>
            <a:endParaRPr lang="en-US" dirty="0"/>
          </a:p>
        </p:txBody>
      </p:sp>
      <p:pic>
        <p:nvPicPr>
          <p:cNvPr id="7" name="Content Placeholder 6" descr="IMG_1847.JPG"/>
          <p:cNvPicPr>
            <a:picLocks noGrp="1" noChangeAspect="1"/>
          </p:cNvPicPr>
          <p:nvPr>
            <p:ph sz="half" idx="1"/>
          </p:nvPr>
        </p:nvPicPr>
        <p:blipFill>
          <a:blip r:embed="rId2" cstate="print"/>
          <a:stretch>
            <a:fillRect/>
          </a:stretch>
        </p:blipFill>
        <p:spPr>
          <a:xfrm>
            <a:off x="1447800" y="2362200"/>
            <a:ext cx="3657600" cy="2438400"/>
          </a:xfrm>
        </p:spPr>
      </p:pic>
      <p:pic>
        <p:nvPicPr>
          <p:cNvPr id="8" name="Content Placeholder 7" descr="IMG_1848.JPG"/>
          <p:cNvPicPr>
            <a:picLocks noGrp="1" noChangeAspect="1"/>
          </p:cNvPicPr>
          <p:nvPr>
            <p:ph sz="half" idx="2"/>
          </p:nvPr>
        </p:nvPicPr>
        <p:blipFill>
          <a:blip r:embed="rId3" cstate="print"/>
          <a:stretch>
            <a:fillRect/>
          </a:stretch>
        </p:blipFill>
        <p:spPr>
          <a:xfrm>
            <a:off x="5257800" y="2286000"/>
            <a:ext cx="3657600" cy="24384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2">
      <a:dk1>
        <a:sysClr val="windowText" lastClr="000000"/>
      </a:dk1>
      <a:lt1>
        <a:sysClr val="window" lastClr="FFFFFF"/>
      </a:lt1>
      <a:dk2>
        <a:srgbClr val="4F271C"/>
      </a:dk2>
      <a:lt2>
        <a:srgbClr val="000000"/>
      </a:lt2>
      <a:accent1>
        <a:srgbClr val="3891A7"/>
      </a:accent1>
      <a:accent2>
        <a:srgbClr val="000000"/>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438</TotalTime>
  <Words>1038</Words>
  <Application>Microsoft Office PowerPoint</Application>
  <PresentationFormat>On-screen Show (4:3)</PresentationFormat>
  <Paragraphs>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Advance wars Reveiw</vt:lpstr>
      <vt:lpstr>Basic Information</vt:lpstr>
      <vt:lpstr>Game Summary</vt:lpstr>
      <vt:lpstr>Summary continued</vt:lpstr>
      <vt:lpstr>Game Play</vt:lpstr>
      <vt:lpstr>Game Play &amp; Music/Sound</vt:lpstr>
      <vt:lpstr>                    Artwork before                 After Attack </vt:lpstr>
      <vt:lpstr>More Artwork the maps</vt:lpstr>
      <vt:lpstr>As you can see below there is a lot of detail to this game.</vt:lpstr>
      <vt:lpstr> Game Features</vt:lpstr>
      <vt:lpstr>More Game Features  </vt:lpstr>
      <vt:lpstr>Manual not necessary</vt:lpstr>
      <vt:lpstr>Bugs</vt:lpstr>
      <vt:lpstr>Game Review The Pros</vt:lpstr>
      <vt:lpstr>Game Review The Pros </vt:lpstr>
      <vt:lpstr>Game Review The Cons </vt:lpstr>
      <vt:lpstr>How it stacks to other similar games Civ 4 comparison</vt:lpstr>
      <vt:lpstr>How it stacks to other similar games StarCraft</vt:lpstr>
      <vt:lpstr>Overall</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dc:creator>
  <cp:lastModifiedBy>Josh</cp:lastModifiedBy>
  <cp:revision>42</cp:revision>
  <dcterms:created xsi:type="dcterms:W3CDTF">2011-09-25T21:16:40Z</dcterms:created>
  <dcterms:modified xsi:type="dcterms:W3CDTF">2011-09-26T04:34:44Z</dcterms:modified>
</cp:coreProperties>
</file>