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6"/>
  </p:notesMasterIdLst>
  <p:sldIdLst>
    <p:sldId id="256" r:id="rId2"/>
    <p:sldId id="257" r:id="rId3"/>
    <p:sldId id="262" r:id="rId4"/>
    <p:sldId id="266" r:id="rId5"/>
    <p:sldId id="268" r:id="rId6"/>
    <p:sldId id="269" r:id="rId7"/>
    <p:sldId id="270" r:id="rId8"/>
    <p:sldId id="271" r:id="rId9"/>
    <p:sldId id="272" r:id="rId10"/>
    <p:sldId id="259" r:id="rId11"/>
    <p:sldId id="274" r:id="rId12"/>
    <p:sldId id="260" r:id="rId13"/>
    <p:sldId id="276" r:id="rId14"/>
    <p:sldId id="27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2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7DC870-78EE-47BE-A01D-2A46740D4985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F5DBF7-DA5A-4CAA-93BF-2E7492D6D7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5DBF7-DA5A-4CAA-93BF-2E7492D6D79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4009F0C-7A87-485F-A381-3D27AB63DD41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961E0F0-3A10-49BB-BA2E-B0D709EDC3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009F0C-7A87-485F-A381-3D27AB63DD41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61E0F0-3A10-49BB-BA2E-B0D709EDC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009F0C-7A87-485F-A381-3D27AB63DD41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61E0F0-3A10-49BB-BA2E-B0D709EDC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009F0C-7A87-485F-A381-3D27AB63DD41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61E0F0-3A10-49BB-BA2E-B0D709EDC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4009F0C-7A87-485F-A381-3D27AB63DD41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961E0F0-3A10-49BB-BA2E-B0D709EDC3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009F0C-7A87-485F-A381-3D27AB63DD41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961E0F0-3A10-49BB-BA2E-B0D709EDC3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009F0C-7A87-485F-A381-3D27AB63DD41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961E0F0-3A10-49BB-BA2E-B0D709EDC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009F0C-7A87-485F-A381-3D27AB63DD41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61E0F0-3A10-49BB-BA2E-B0D709EDC3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009F0C-7A87-485F-A381-3D27AB63DD41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61E0F0-3A10-49BB-BA2E-B0D709EDC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4009F0C-7A87-485F-A381-3D27AB63DD41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961E0F0-3A10-49BB-BA2E-B0D709EDC3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4009F0C-7A87-485F-A381-3D27AB63DD41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961E0F0-3A10-49BB-BA2E-B0D709EDC3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4009F0C-7A87-485F-A381-3D27AB63DD41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C961E0F0-3A10-49BB-BA2E-B0D709EDC3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B_DV6HhNrvM" TargetMode="Externa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\Desktop\Academic\CIS\CIS-487\Assignments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0615" y="228600"/>
            <a:ext cx="4479985" cy="624840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09600" y="533400"/>
            <a:ext cx="3276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CIS-487 </a:t>
            </a:r>
          </a:p>
          <a:p>
            <a:r>
              <a:rPr lang="en-US" sz="3200" dirty="0" smtClean="0"/>
              <a:t>Fall 2011</a:t>
            </a:r>
          </a:p>
          <a:p>
            <a:r>
              <a:rPr lang="en-US" sz="3200" dirty="0" smtClean="0"/>
              <a:t>Game Review</a:t>
            </a:r>
          </a:p>
          <a:p>
            <a:r>
              <a:rPr lang="en-US" sz="3200" dirty="0" smtClean="0"/>
              <a:t>James </a:t>
            </a:r>
            <a:r>
              <a:rPr lang="en-US" sz="3200" dirty="0" err="1" smtClean="0"/>
              <a:t>Montante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Lets get down to business</a:t>
            </a:r>
            <a:endParaRPr lang="en-US" dirty="0"/>
          </a:p>
        </p:txBody>
      </p:sp>
    </p:spTree>
  </p:cSld>
  <p:clrMapOvr>
    <a:masterClrMapping/>
  </p:clrMapOvr>
  <p:transition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makes this a good game?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Cool Idea</a:t>
            </a:r>
          </a:p>
          <a:p>
            <a:pPr lvl="1"/>
            <a:r>
              <a:rPr lang="en-US" dirty="0" smtClean="0"/>
              <a:t>Old Idea + The Psiops Part</a:t>
            </a:r>
          </a:p>
          <a:p>
            <a:pPr lvl="1"/>
            <a:r>
              <a:rPr lang="en-US" dirty="0" smtClean="0"/>
              <a:t>Conventional Combat + Paranormal Warfare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Very Immersive</a:t>
            </a:r>
          </a:p>
          <a:p>
            <a:pPr lvl="1"/>
            <a:r>
              <a:rPr lang="en-US" dirty="0" smtClean="0"/>
              <a:t>Storyline</a:t>
            </a:r>
          </a:p>
          <a:p>
            <a:pPr lvl="1"/>
            <a:r>
              <a:rPr lang="en-US" dirty="0" smtClean="0"/>
              <a:t>Objectives</a:t>
            </a:r>
          </a:p>
          <a:p>
            <a:pPr lvl="1"/>
            <a:r>
              <a:rPr lang="en-US" dirty="0" smtClean="0"/>
              <a:t>Unlocking Abilities</a:t>
            </a:r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Strengths</a:t>
            </a:r>
          </a:p>
          <a:p>
            <a:pPr lvl="1"/>
            <a:r>
              <a:rPr lang="en-US" dirty="0" smtClean="0"/>
              <a:t>Fun</a:t>
            </a:r>
          </a:p>
          <a:p>
            <a:pPr lvl="1"/>
            <a:r>
              <a:rPr lang="en-US" dirty="0" smtClean="0"/>
              <a:t>AI</a:t>
            </a:r>
          </a:p>
          <a:p>
            <a:pPr lvl="1"/>
            <a:r>
              <a:rPr lang="en-US" dirty="0" smtClean="0"/>
              <a:t>Challenging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Weaknesses</a:t>
            </a:r>
          </a:p>
          <a:p>
            <a:pPr lvl="1"/>
            <a:r>
              <a:rPr lang="en-US" dirty="0" smtClean="0"/>
              <a:t>Psi abilities are difficult to aim </a:t>
            </a:r>
          </a:p>
          <a:p>
            <a:pPr lvl="1"/>
            <a:r>
              <a:rPr lang="en-US" dirty="0" smtClean="0"/>
              <a:t>Shooting can be difficult</a:t>
            </a:r>
          </a:p>
          <a:p>
            <a:pPr lvl="1"/>
            <a:r>
              <a:rPr lang="en-US" dirty="0" smtClean="0"/>
              <a:t>A little bit too much calm before the storm</a:t>
            </a:r>
          </a:p>
          <a:p>
            <a:endParaRPr lang="en-US" dirty="0" smtClean="0"/>
          </a:p>
          <a:p>
            <a:r>
              <a:rPr lang="en-US" dirty="0" smtClean="0"/>
              <a:t>How it could be improved</a:t>
            </a:r>
          </a:p>
          <a:p>
            <a:pPr lvl="1"/>
            <a:r>
              <a:rPr lang="en-US" dirty="0" smtClean="0"/>
              <a:t>Develop Psi features to get stronger</a:t>
            </a:r>
          </a:p>
          <a:p>
            <a:pPr lvl="1"/>
            <a:r>
              <a:rPr lang="en-US" dirty="0" smtClean="0"/>
              <a:t>Unique weapon selections on each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2133600"/>
            <a:ext cx="563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http://www.youtube.com/watch?v=B_DV6HhNrvM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The End</a:t>
            </a:r>
            <a:endParaRPr lang="en-US" dirty="0"/>
          </a:p>
        </p:txBody>
      </p:sp>
    </p:spTree>
  </p:cSld>
  <p:clrMapOvr>
    <a:masterClrMapping/>
  </p:clrMapOvr>
  <p:transition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Specs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Company:  Midway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Type of Game: 3</a:t>
            </a:r>
            <a:r>
              <a:rPr lang="en-US" baseline="30000" dirty="0" smtClean="0">
                <a:latin typeface="Calibri" pitchFamily="34" charset="0"/>
                <a:cs typeface="Calibri" pitchFamily="34" charset="0"/>
              </a:rPr>
              <a:t>rd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Person Shooter</a:t>
            </a: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Price: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Around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$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10.00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Required Hardware:  PS2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Story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As an elite American Psi-operative working for the government agency known as Mindgate, you must infiltrate and destroy the resistance (terrorist organization ran by your ex-general).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Kill the former Mingate agents and the small army of soldiers they have assembled. </a:t>
            </a:r>
          </a:p>
          <a:p>
            <a:endParaRPr lang="en-US" dirty="0" smtClean="0"/>
          </a:p>
          <a:p>
            <a:r>
              <a:rPr lang="en-US" dirty="0" smtClean="0"/>
              <a:t>Hunt down your former general, and oh yeah, kill some more enemy soldiers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Game Play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Very nice </a:t>
            </a:r>
          </a:p>
          <a:p>
            <a:endParaRPr lang="en-US" dirty="0" smtClean="0"/>
          </a:p>
          <a:p>
            <a:r>
              <a:rPr lang="en-US" dirty="0" smtClean="0"/>
              <a:t>Smooth controls</a:t>
            </a:r>
          </a:p>
          <a:p>
            <a:endParaRPr lang="en-US" dirty="0" smtClean="0"/>
          </a:p>
          <a:p>
            <a:r>
              <a:rPr lang="en-US" dirty="0" smtClean="0"/>
              <a:t>Easy to learn (in game tutorials)</a:t>
            </a:r>
          </a:p>
          <a:p>
            <a:endParaRPr lang="en-US" dirty="0" smtClean="0"/>
          </a:p>
          <a:p>
            <a:r>
              <a:rPr lang="en-US" dirty="0" smtClean="0"/>
              <a:t>However it is rather difficult to aim the psi and in some ways the TK (Telekinesis) ability can be less than useful</a:t>
            </a:r>
          </a:p>
          <a:p>
            <a:endParaRPr lang="en-US" dirty="0" smtClean="0"/>
          </a:p>
          <a:p>
            <a:r>
              <a:rPr lang="en-US" dirty="0" smtClean="0"/>
              <a:t>Most of the time, it all works together well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 quality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Yeah Its good.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Adds a sense of awe to the game play</a:t>
            </a:r>
          </a:p>
          <a:p>
            <a:endParaRPr lang="en-US" dirty="0" smtClean="0"/>
          </a:p>
          <a:p>
            <a:r>
              <a:rPr lang="en-US" dirty="0" smtClean="0"/>
              <a:t>Usability is improved by the art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 and Music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Enlightening</a:t>
            </a:r>
          </a:p>
          <a:p>
            <a:pPr lvl="1"/>
            <a:r>
              <a:rPr lang="en-US" dirty="0" smtClean="0"/>
              <a:t>Warning that something bad is going to happen</a:t>
            </a:r>
          </a:p>
          <a:p>
            <a:pPr lvl="1"/>
            <a:r>
              <a:rPr lang="en-US" dirty="0" smtClean="0"/>
              <a:t>Status for operating various things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Enhances the gaming experience</a:t>
            </a:r>
          </a:p>
          <a:p>
            <a:pPr lvl="1"/>
            <a:r>
              <a:rPr lang="en-US" dirty="0" smtClean="0"/>
              <a:t>Creepy rooms  </a:t>
            </a:r>
          </a:p>
          <a:p>
            <a:pPr lvl="1"/>
            <a:r>
              <a:rPr lang="en-US" dirty="0" smtClean="0"/>
              <a:t>Intense battles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Unlockables </a:t>
            </a:r>
          </a:p>
          <a:p>
            <a:pPr lvl="1"/>
            <a:r>
              <a:rPr lang="en-US" dirty="0" smtClean="0"/>
              <a:t>Level Select</a:t>
            </a:r>
          </a:p>
          <a:p>
            <a:pPr lvl="3"/>
            <a:r>
              <a:rPr lang="en-US" dirty="0" smtClean="0"/>
              <a:t>Completion of missions</a:t>
            </a:r>
          </a:p>
          <a:p>
            <a:pPr lvl="2">
              <a:buNone/>
            </a:pPr>
            <a:endParaRPr lang="en-US" dirty="0" smtClean="0"/>
          </a:p>
          <a:p>
            <a:pPr lvl="1"/>
            <a:r>
              <a:rPr lang="en-US" dirty="0" smtClean="0"/>
              <a:t>Secret missions</a:t>
            </a:r>
          </a:p>
          <a:p>
            <a:pPr lvl="3"/>
            <a:r>
              <a:rPr lang="en-US" dirty="0" smtClean="0"/>
              <a:t>Collect the evil gnomes</a:t>
            </a:r>
          </a:p>
          <a:p>
            <a:pPr lvl="2">
              <a:buNone/>
            </a:pPr>
            <a:endParaRPr lang="en-US" dirty="0" smtClean="0"/>
          </a:p>
          <a:p>
            <a:pPr lvl="1"/>
            <a:r>
              <a:rPr lang="en-US" dirty="0" smtClean="0"/>
              <a:t>Alternate modes of game play</a:t>
            </a:r>
          </a:p>
          <a:p>
            <a:pPr lvl="3"/>
            <a:r>
              <a:rPr lang="en-US" dirty="0" smtClean="0"/>
              <a:t>Beating the game at various levels of difficulty 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Users Manual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Must for serious gaming experiences.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Do your homework. Then play.</a:t>
            </a:r>
          </a:p>
          <a:p>
            <a:endParaRPr lang="en-US" dirty="0" smtClean="0"/>
          </a:p>
          <a:p>
            <a:r>
              <a:rPr lang="en-US" dirty="0" smtClean="0"/>
              <a:t>There’s really no need here.</a:t>
            </a:r>
          </a:p>
          <a:p>
            <a:endParaRPr lang="en-US" dirty="0" smtClean="0"/>
          </a:p>
          <a:p>
            <a:r>
              <a:rPr lang="en-US" dirty="0" smtClean="0"/>
              <a:t>Documentation is nice.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You mean I have to start over??</a:t>
            </a:r>
          </a:p>
          <a:p>
            <a:endParaRPr lang="en-US" dirty="0" smtClean="0"/>
          </a:p>
          <a:p>
            <a:r>
              <a:rPr lang="en-US" dirty="0" smtClean="0"/>
              <a:t>This has to be one of the biggest No-No game design mistakes of all time!</a:t>
            </a:r>
          </a:p>
          <a:p>
            <a:endParaRPr lang="en-US" dirty="0" smtClean="0"/>
          </a:p>
          <a:p>
            <a:r>
              <a:rPr lang="en-US" dirty="0" smtClean="0"/>
              <a:t>Oh I get it so if you save at a certain check point , a critical part of the game doesn’t work. Ridiculous!</a:t>
            </a:r>
          </a:p>
          <a:p>
            <a:endParaRPr lang="en-US" dirty="0" smtClean="0"/>
          </a:p>
          <a:p>
            <a:r>
              <a:rPr lang="en-US" dirty="0" smtClean="0"/>
              <a:t>C’mon! did they forget to play the game in the testing process?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2666</TotalTime>
  <Words>382</Words>
  <Application>Microsoft Office PowerPoint</Application>
  <PresentationFormat>On-screen Show (4:3)</PresentationFormat>
  <Paragraphs>103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Foundry</vt:lpstr>
      <vt:lpstr>Slide 1</vt:lpstr>
      <vt:lpstr>Basic Specs</vt:lpstr>
      <vt:lpstr>The Story Line</vt:lpstr>
      <vt:lpstr>The Game Play</vt:lpstr>
      <vt:lpstr>Artwork</vt:lpstr>
      <vt:lpstr>Sound and Music</vt:lpstr>
      <vt:lpstr>Special Features</vt:lpstr>
      <vt:lpstr>Users Manual  </vt:lpstr>
      <vt:lpstr>Bugs</vt:lpstr>
      <vt:lpstr>Lets get down to business</vt:lpstr>
      <vt:lpstr>What makes this a good game?</vt:lpstr>
      <vt:lpstr>Summary</vt:lpstr>
      <vt:lpstr>Demo</vt:lpstr>
      <vt:lpstr>The 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Lord of the Rings</dc:title>
  <dc:creator>Amy Bammel</dc:creator>
  <cp:lastModifiedBy>User</cp:lastModifiedBy>
  <cp:revision>65</cp:revision>
  <dcterms:created xsi:type="dcterms:W3CDTF">2011-09-13T15:11:40Z</dcterms:created>
  <dcterms:modified xsi:type="dcterms:W3CDTF">2011-09-26T16:04:14Z</dcterms:modified>
</cp:coreProperties>
</file>