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51" autoAdjust="0"/>
  </p:normalViewPr>
  <p:slideViewPr>
    <p:cSldViewPr>
      <p:cViewPr varScale="1">
        <p:scale>
          <a:sx n="77" d="100"/>
          <a:sy n="77" d="100"/>
        </p:scale>
        <p:origin x="-108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99A1CAE-FEAB-4D71-B454-D75674A4AFF4}" type="datetimeFigureOut">
              <a:rPr lang="en-US" smtClean="0"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FD99-5D89-4256-9623-EAC69E6893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5oYHayYkxI&amp;feature=player_detailpage" TargetMode="External"/><Relationship Id="rId2" Type="http://schemas.openxmlformats.org/officeDocument/2006/relationships/hyperlink" Target="http://www.youtube.com/watch?v=kbcC-opVJmo&amp;feature=player_profil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c7d153p5Lgg&amp;feature=player_profilepage" TargetMode="External"/><Relationship Id="rId4" Type="http://schemas.openxmlformats.org/officeDocument/2006/relationships/hyperlink" Target="http://www.youtube.com/watch?v=Q1uZKtbD5R4&amp;feature=player_detail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SpaceChem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Game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56" y="310444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4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2249638" cy="5076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4400"/>
            <a:ext cx="2238858" cy="50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1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artwork even for production levels.</a:t>
            </a:r>
          </a:p>
          <a:p>
            <a:r>
              <a:rPr lang="en-US" dirty="0" smtClean="0"/>
              <a:t>Animation is quite fun to watch.</a:t>
            </a:r>
          </a:p>
          <a:p>
            <a:r>
              <a:rPr lang="en-US" dirty="0" smtClean="0"/>
              <a:t>Good use of color to differentiate what is going on during a reaction.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and Music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is very catchy, yet laid back enough to not get on your nerves.</a:t>
            </a:r>
          </a:p>
          <a:p>
            <a:r>
              <a:rPr lang="en-US" dirty="0" smtClean="0"/>
              <a:t>Sound is well designed and appropriate for the conditions.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29200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0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Net provides the Journal of Reaction Engineering.  Regularly released new Puzzles.</a:t>
            </a:r>
          </a:p>
          <a:p>
            <a:r>
              <a:rPr lang="en-US" dirty="0" smtClean="0"/>
              <a:t>Ability to create your own puzzles and share them with friends.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9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567">
            <a:off x="6973890" y="1876045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8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Good.</a:t>
            </a:r>
            <a:br>
              <a:rPr lang="en-US" dirty="0" smtClean="0"/>
            </a:br>
            <a:r>
              <a:rPr lang="en-US" dirty="0" smtClean="0"/>
              <a:t>Why is it fun?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unique puzzle game.</a:t>
            </a:r>
          </a:p>
          <a:p>
            <a:r>
              <a:rPr lang="en-US" dirty="0" smtClean="0"/>
              <a:t>Challenging puzzle progression.</a:t>
            </a:r>
          </a:p>
          <a:p>
            <a:r>
              <a:rPr lang="en-US" dirty="0" smtClean="0"/>
              <a:t>Keeps you thinking about puzzles long after you shut down the game.</a:t>
            </a:r>
          </a:p>
          <a:p>
            <a:r>
              <a:rPr lang="en-US" dirty="0" smtClean="0"/>
              <a:t>Built in YouTube solution recording.</a:t>
            </a:r>
          </a:p>
          <a:p>
            <a:r>
              <a:rPr lang="en-US" dirty="0" smtClean="0"/>
              <a:t>Combination of Chemistry and Space!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01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Bad.</a:t>
            </a:r>
            <a:br>
              <a:rPr lang="en-US" dirty="0" smtClean="0"/>
            </a:br>
            <a:r>
              <a:rPr lang="en-US" dirty="0" smtClean="0"/>
              <a:t>What is not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complex reactions can be tedious. </a:t>
            </a:r>
          </a:p>
          <a:p>
            <a:r>
              <a:rPr lang="en-US" dirty="0" smtClean="0"/>
              <a:t>No way to rewind a reaction to see what the state was before it crashed.</a:t>
            </a:r>
          </a:p>
          <a:p>
            <a:r>
              <a:rPr lang="en-US" dirty="0" smtClean="0"/>
              <a:t>Sometimes you get very few research tasks to prepare you for complex production tasks.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808891" y="3056267"/>
            <a:ext cx="5342987" cy="1695631"/>
          </a:xfrm>
        </p:spPr>
        <p:txBody>
          <a:bodyPr>
            <a:normAutofit/>
          </a:bodyPr>
          <a:lstStyle/>
          <a:p>
            <a:r>
              <a:rPr lang="en-US" dirty="0" err="1" smtClean="0"/>
              <a:t>SpaceChem</a:t>
            </a:r>
            <a:r>
              <a:rPr lang="en-US" dirty="0" smtClean="0"/>
              <a:t> outside the  Vacuum.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Puzzle genre is very popular. Why </a:t>
            </a:r>
            <a:r>
              <a:rPr lang="en-US" dirty="0" err="1" smtClean="0"/>
              <a:t>SpaceChem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SpaceChem</a:t>
            </a:r>
            <a:r>
              <a:rPr lang="en-US" dirty="0" smtClean="0"/>
              <a:t> is a unique blend of science and puzzle.</a:t>
            </a:r>
          </a:p>
          <a:p>
            <a:r>
              <a:rPr lang="en-US" dirty="0" smtClean="0"/>
              <a:t>No “right” solution to any problem.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is Rated E.</a:t>
            </a:r>
          </a:p>
          <a:p>
            <a:r>
              <a:rPr lang="en-US" dirty="0" smtClean="0"/>
              <a:t>Very reliant on critical thinking and logic.</a:t>
            </a:r>
          </a:p>
          <a:p>
            <a:r>
              <a:rPr lang="en-US" dirty="0" smtClean="0"/>
              <a:t>Difficulty scales to a point where it might be too difficult for children.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29200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complex reactions can be quite difficult.</a:t>
            </a:r>
          </a:p>
          <a:p>
            <a:r>
              <a:rPr lang="en-US" dirty="0" smtClean="0"/>
              <a:t>No rewind function for reactions.</a:t>
            </a:r>
          </a:p>
          <a:p>
            <a:r>
              <a:rPr lang="en-US" dirty="0" smtClean="0"/>
              <a:t>When a reaction crashes, you can not look at the other reactors during production.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SpaceChem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Developer: </a:t>
            </a:r>
            <a:r>
              <a:rPr lang="en-US" dirty="0" err="1" smtClean="0"/>
              <a:t>Zachtronics</a:t>
            </a:r>
            <a:r>
              <a:rPr lang="en-US" dirty="0" smtClean="0"/>
              <a:t> Industries</a:t>
            </a:r>
          </a:p>
          <a:p>
            <a:r>
              <a:rPr lang="en-US" dirty="0" smtClean="0"/>
              <a:t>Genre: Puzzle</a:t>
            </a:r>
          </a:p>
          <a:p>
            <a:r>
              <a:rPr lang="en-US" dirty="0"/>
              <a:t>Price</a:t>
            </a:r>
            <a:r>
              <a:rPr lang="en-US" sz="2000" dirty="0"/>
              <a:t>: $</a:t>
            </a:r>
            <a:r>
              <a:rPr lang="en-US" dirty="0" smtClean="0"/>
              <a:t>14.99</a:t>
            </a:r>
          </a:p>
          <a:p>
            <a:r>
              <a:rPr lang="en-US" dirty="0"/>
              <a:t>Hardware </a:t>
            </a:r>
            <a:r>
              <a:rPr lang="en-US" dirty="0" smtClean="0"/>
              <a:t>Requirement</a:t>
            </a:r>
          </a:p>
          <a:p>
            <a:pPr lvl="1"/>
            <a:r>
              <a:rPr lang="en-US" sz="1600" dirty="0" smtClean="0"/>
              <a:t>OS</a:t>
            </a:r>
            <a:r>
              <a:rPr lang="en-US" sz="1600" dirty="0"/>
              <a:t>: Windows XP SP3 / </a:t>
            </a:r>
            <a:r>
              <a:rPr lang="en-US" sz="1600" dirty="0" smtClean="0"/>
              <a:t>Vista </a:t>
            </a:r>
            <a:r>
              <a:rPr lang="en-US" sz="1600" dirty="0"/>
              <a:t>/ </a:t>
            </a:r>
            <a:r>
              <a:rPr lang="en-US" sz="1600" dirty="0" smtClean="0"/>
              <a:t>7 (As Reviewed)</a:t>
            </a:r>
            <a:endParaRPr lang="en-US" sz="1600" dirty="0"/>
          </a:p>
          <a:p>
            <a:pPr lvl="1"/>
            <a:r>
              <a:rPr lang="en-US" sz="1600" dirty="0"/>
              <a:t>Processor: 2.0 GHz Processor</a:t>
            </a:r>
          </a:p>
          <a:p>
            <a:pPr lvl="1"/>
            <a:r>
              <a:rPr lang="en-US" sz="1600" dirty="0"/>
              <a:t>Memory: 1GB RAM</a:t>
            </a:r>
          </a:p>
          <a:p>
            <a:pPr lvl="1"/>
            <a:r>
              <a:rPr lang="en-US" sz="1600" dirty="0"/>
              <a:t>Hard Disk Space: 300MB</a:t>
            </a:r>
          </a:p>
          <a:p>
            <a:pPr lvl="1"/>
            <a:r>
              <a:rPr lang="en-US" sz="1600" dirty="0"/>
              <a:t>Video Card: frame buffer support </a:t>
            </a:r>
            <a:r>
              <a:rPr lang="en-US" sz="1600" dirty="0" smtClean="0"/>
              <a:t>recommended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43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SpaceChem</a:t>
            </a:r>
            <a:r>
              <a:rPr lang="en-US" dirty="0" smtClean="0"/>
              <a:t>! </a:t>
            </a:r>
            <a:r>
              <a:rPr lang="en-US" dirty="0" err="1" smtClean="0"/>
              <a:t>Waldos</a:t>
            </a:r>
            <a:r>
              <a:rPr lang="en-US" dirty="0" smtClean="0"/>
              <a:t>! Fishcake!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31567">
            <a:off x="6973890" y="1876045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Good.</a:t>
            </a:r>
            <a:br>
              <a:rPr lang="en-US" dirty="0" smtClean="0"/>
            </a:br>
            <a:r>
              <a:rPr lang="en-US" dirty="0" smtClean="0"/>
              <a:t>The Bad.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Innovate puzzles. </a:t>
            </a:r>
          </a:p>
          <a:p>
            <a:r>
              <a:rPr lang="en-US" dirty="0" smtClean="0"/>
              <a:t>Addictive gameplay.</a:t>
            </a:r>
          </a:p>
          <a:p>
            <a:r>
              <a:rPr lang="en-US" dirty="0" smtClean="0"/>
              <a:t>Extensible through Research Net.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Debugging complex reactions is very difficult.</a:t>
            </a:r>
          </a:p>
          <a:p>
            <a:r>
              <a:rPr lang="en-US" dirty="0" smtClean="0"/>
              <a:t>Production can stall and you have no idea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2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buy </a:t>
            </a:r>
            <a:r>
              <a:rPr lang="en-US" dirty="0" err="1" smtClean="0"/>
              <a:t>SpaceChem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should you punk?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41">
            <a:off x="6877179" y="3938993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7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935229">
            <a:off x="2000810" y="1326700"/>
            <a:ext cx="46201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0" dirty="0" smtClean="0"/>
              <a:t>YES</a:t>
            </a:r>
            <a:endParaRPr lang="en-US" sz="19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0444">
            <a:off x="7340146" y="4732892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72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 Walker even thinks so.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Pretty much the greatest game ever made.” </a:t>
            </a:r>
            <a:r>
              <a:rPr lang="en-US" dirty="0" smtClean="0"/>
              <a:t>– Robin Walker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41">
            <a:off x="6877179" y="3938993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74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rewind feature after a reaction has crashed.</a:t>
            </a:r>
          </a:p>
          <a:p>
            <a:r>
              <a:rPr lang="en-US" dirty="0" smtClean="0"/>
              <a:t>Allow players to step through reactions much like a Debugger does.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err="1" smtClean="0"/>
              <a:t>SpaceChem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dirty="0" smtClean="0"/>
              <a:t>Any 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Desire to eat Fishcake?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7958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86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chemical inputs, generate the required compounds.</a:t>
            </a:r>
          </a:p>
          <a:p>
            <a:r>
              <a:rPr lang="en-US" dirty="0" smtClean="0"/>
              <a:t>Design a machine using various commands to accomplish this.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29200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6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story told through vignettes after beating certain stages.</a:t>
            </a:r>
          </a:p>
          <a:p>
            <a:r>
              <a:rPr lang="en-US" dirty="0" smtClean="0"/>
              <a:t>You are a new reaction engineer and strange things are happening.</a:t>
            </a:r>
          </a:p>
          <a:p>
            <a:r>
              <a:rPr lang="en-US" dirty="0" smtClean="0"/>
              <a:t>Giant Pyramids, Squids</a:t>
            </a:r>
            <a:r>
              <a:rPr lang="en-US" smtClean="0"/>
              <a:t>, and </a:t>
            </a:r>
            <a:r>
              <a:rPr lang="en-US" dirty="0" smtClean="0"/>
              <a:t>people going insane?</a:t>
            </a:r>
          </a:p>
          <a:p>
            <a:r>
              <a:rPr lang="en-US" dirty="0" smtClean="0"/>
              <a:t>Fishcakes.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1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Player takes on the role of a new reaction engineer of the </a:t>
            </a:r>
            <a:r>
              <a:rPr lang="en-US" dirty="0" err="1" smtClean="0"/>
              <a:t>SpaceChem</a:t>
            </a:r>
            <a:r>
              <a:rPr lang="en-US" dirty="0"/>
              <a:t> </a:t>
            </a:r>
            <a:r>
              <a:rPr lang="en-US" dirty="0" smtClean="0"/>
              <a:t>corporation.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Designs reactions given input compounds and required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17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Installed through Steam. </a:t>
            </a:r>
          </a:p>
          <a:p>
            <a:r>
              <a:rPr lang="en-US" dirty="0" smtClean="0"/>
              <a:t>Also available on the Ubuntu store and directly from </a:t>
            </a:r>
            <a:r>
              <a:rPr lang="en-US" dirty="0" err="1" smtClean="0"/>
              <a:t>Zachtronics</a:t>
            </a:r>
            <a:r>
              <a:rPr lang="en-US" dirty="0" smtClean="0"/>
              <a:t> Industries.</a:t>
            </a:r>
          </a:p>
          <a:p>
            <a:r>
              <a:rPr lang="en-US" dirty="0" smtClean="0"/>
              <a:t>Coming soon to </a:t>
            </a:r>
            <a:r>
              <a:rPr lang="en-US" dirty="0" err="1" smtClean="0"/>
              <a:t>iOS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4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574">
            <a:off x="1050569" y="926776"/>
            <a:ext cx="6739939" cy="4215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90009">
            <a:off x="457200" y="5257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+mj-lt"/>
              </a:rPr>
              <a:t>Interface - Reactor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0444">
            <a:off x="7340146" y="4732892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57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857">
            <a:off x="1050569" y="926776"/>
            <a:ext cx="6739939" cy="421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890009">
            <a:off x="457200" y="52578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latin typeface="+mj-lt"/>
              </a:rPr>
              <a:t>Interface - Production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0444">
            <a:off x="7340146" y="4732892"/>
            <a:ext cx="173966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Easy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Medium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Hard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OMG, My Brain Just Melted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89">
            <a:off x="2096899" y="150989"/>
            <a:ext cx="1359434" cy="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1290</TotalTime>
  <Words>539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Kilter</vt:lpstr>
      <vt:lpstr>SpaceChem</vt:lpstr>
      <vt:lpstr>SpaceChem</vt:lpstr>
      <vt:lpstr>Overview</vt:lpstr>
      <vt:lpstr>Story</vt:lpstr>
      <vt:lpstr>Player Role</vt:lpstr>
      <vt:lpstr>Installation</vt:lpstr>
      <vt:lpstr>PowerPoint Presentation</vt:lpstr>
      <vt:lpstr>PowerPoint Presentation</vt:lpstr>
      <vt:lpstr>Gameplay</vt:lpstr>
      <vt:lpstr>Scoring</vt:lpstr>
      <vt:lpstr>Artwork</vt:lpstr>
      <vt:lpstr>Sound and Music</vt:lpstr>
      <vt:lpstr>Special Features</vt:lpstr>
      <vt:lpstr>Game Review</vt:lpstr>
      <vt:lpstr>The Good. Why is it fun?</vt:lpstr>
      <vt:lpstr>The Bad. What is not fun?</vt:lpstr>
      <vt:lpstr>SpaceChem outside the  Vacuum.</vt:lpstr>
      <vt:lpstr>Audience</vt:lpstr>
      <vt:lpstr>Design Mistakes</vt:lpstr>
      <vt:lpstr>Summary</vt:lpstr>
      <vt:lpstr>The Good. The Bad.</vt:lpstr>
      <vt:lpstr>Should you buy SpaceChem?</vt:lpstr>
      <vt:lpstr>PowerPoint Presentation</vt:lpstr>
      <vt:lpstr>Robin Walker even thinks so.</vt:lpstr>
      <vt:lpstr>Improvements?</vt:lpstr>
      <vt:lpstr>SpaceChem!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Bradford Dillon</dc:creator>
  <cp:lastModifiedBy>Bradford Dillon</cp:lastModifiedBy>
  <cp:revision>22</cp:revision>
  <dcterms:created xsi:type="dcterms:W3CDTF">2011-09-25T05:31:17Z</dcterms:created>
  <dcterms:modified xsi:type="dcterms:W3CDTF">2011-09-26T03:02:12Z</dcterms:modified>
</cp:coreProperties>
</file>