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5"/>
  </p:notesMasterIdLst>
  <p:sldIdLst>
    <p:sldId id="256" r:id="rId2"/>
    <p:sldId id="257" r:id="rId3"/>
    <p:sldId id="300" r:id="rId4"/>
    <p:sldId id="258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59" r:id="rId18"/>
    <p:sldId id="286" r:id="rId19"/>
    <p:sldId id="275" r:id="rId20"/>
    <p:sldId id="273" r:id="rId21"/>
    <p:sldId id="276" r:id="rId22"/>
    <p:sldId id="260" r:id="rId23"/>
    <p:sldId id="299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2" autoAdjust="0"/>
    <p:restoredTop sz="94660"/>
  </p:normalViewPr>
  <p:slideViewPr>
    <p:cSldViewPr>
      <p:cViewPr varScale="1">
        <p:scale>
          <a:sx n="70" d="100"/>
          <a:sy n="70" d="100"/>
        </p:scale>
        <p:origin x="-115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656A97-B464-4BDF-A9B5-A82E532DBBEE}" type="datetimeFigureOut">
              <a:rPr lang="en-US" smtClean="0"/>
              <a:pPr/>
              <a:t>9/26/2011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E01F2D-7464-4AB2-AF1F-68C8C66971F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Hack &amp; slash – one on many close quarter melee weaponry</a:t>
            </a:r>
          </a:p>
          <a:p>
            <a:r>
              <a:rPr lang="en-US" dirty="0" smtClean="0"/>
              <a:t>Network</a:t>
            </a:r>
            <a:r>
              <a:rPr lang="en-US" baseline="0" dirty="0" smtClean="0"/>
              <a:t> Adaptor/ internet service/ memory card needed for online play</a:t>
            </a:r>
          </a:p>
          <a:p>
            <a:r>
              <a:rPr lang="en-US" baseline="0" dirty="0" smtClean="0"/>
              <a:t>USB headset to talk in online multiplayer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E01F2D-7464-4AB2-AF1F-68C8C66971F1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Like LOTR like Forgotten Realms, LOTR &gt; Dynasty Warriors 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E01F2D-7464-4AB2-AF1F-68C8C66971F1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Weapon</a:t>
            </a:r>
            <a:r>
              <a:rPr lang="en-US" baseline="0" dirty="0" smtClean="0"/>
              <a:t> depends on if you are a man, elf, dwarf, hobbit or wizard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E01F2D-7464-4AB2-AF1F-68C8C66971F1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Some of the hobbits’ missions can only be played by either Sam or Frodo – not both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E01F2D-7464-4AB2-AF1F-68C8C66971F1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Mission tips - (moves to try/what to do)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E01F2D-7464-4AB2-AF1F-68C8C66971F1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Checkpoints - (though some </a:t>
            </a:r>
            <a:r>
              <a:rPr lang="en-US" dirty="0" err="1" smtClean="0"/>
              <a:t>lvls</a:t>
            </a:r>
            <a:r>
              <a:rPr lang="en-US" dirty="0" smtClean="0"/>
              <a:t> don’t seem to have any checkpoints)</a:t>
            </a:r>
          </a:p>
          <a:p>
            <a:r>
              <a:rPr lang="en-US" dirty="0" smtClean="0"/>
              <a:t>Keep Frodo</a:t>
            </a:r>
            <a:r>
              <a:rPr lang="en-US" baseline="0" dirty="0" smtClean="0"/>
              <a:t> safe - </a:t>
            </a:r>
            <a:r>
              <a:rPr lang="en-US" dirty="0" smtClean="0"/>
              <a:t>(hide from ring wraiths)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E01F2D-7464-4AB2-AF1F-68C8C66971F1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Shows gauge of how</a:t>
            </a:r>
            <a:r>
              <a:rPr lang="en-US" baseline="0" dirty="0" smtClean="0"/>
              <a:t> many exp pts earned out of how many possible</a:t>
            </a:r>
          </a:p>
          <a:p>
            <a:r>
              <a:rPr lang="en-US" dirty="0" smtClean="0"/>
              <a:t>tells how many enemies killed fair-perfect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E01F2D-7464-4AB2-AF1F-68C8C66971F1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Concept art</a:t>
            </a:r>
            <a:r>
              <a:rPr lang="en-US" baseline="0" dirty="0" smtClean="0"/>
              <a:t> for game and movies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E01F2D-7464-4AB2-AF1F-68C8C66971F1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Leave</a:t>
            </a:r>
            <a:r>
              <a:rPr lang="en-US" baseline="0" dirty="0" smtClean="0"/>
              <a:t> without AI ally and they will randomly catch up eventually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E01F2D-7464-4AB2-AF1F-68C8C66971F1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Camera</a:t>
            </a:r>
            <a:r>
              <a:rPr lang="en-US" baseline="0" dirty="0" smtClean="0"/>
              <a:t> – hard to see where you are going and what enemies are ahead</a:t>
            </a:r>
          </a:p>
          <a:p>
            <a:r>
              <a:rPr lang="en-US" baseline="0" dirty="0" smtClean="0"/>
              <a:t>Can only hope game gives you potions when you need them</a:t>
            </a:r>
          </a:p>
          <a:p>
            <a:r>
              <a:rPr lang="en-US" baseline="0" dirty="0" smtClean="0"/>
              <a:t>Long range aim very simplistic point body at enemy and fire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E01F2D-7464-4AB2-AF1F-68C8C66971F1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4009F0C-7A87-485F-A381-3D27AB63DD41}" type="datetimeFigureOut">
              <a:rPr lang="en-US" smtClean="0"/>
              <a:pPr/>
              <a:t>9/26/2011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C961E0F0-3A10-49BB-BA2E-B0D709EDC3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09F0C-7A87-485F-A381-3D27AB63DD41}" type="datetimeFigureOut">
              <a:rPr lang="en-US" smtClean="0"/>
              <a:pPr/>
              <a:t>9/26/2011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1E0F0-3A10-49BB-BA2E-B0D709EDC3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09F0C-7A87-485F-A381-3D27AB63DD41}" type="datetimeFigureOut">
              <a:rPr lang="en-US" smtClean="0"/>
              <a:pPr/>
              <a:t>9/26/2011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1E0F0-3A10-49BB-BA2E-B0D709EDC3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09F0C-7A87-485F-A381-3D27AB63DD41}" type="datetimeFigureOut">
              <a:rPr lang="en-US" smtClean="0"/>
              <a:pPr/>
              <a:t>9/26/2011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1E0F0-3A10-49BB-BA2E-B0D709EDC3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09F0C-7A87-485F-A381-3D27AB63DD41}" type="datetimeFigureOut">
              <a:rPr lang="en-US" smtClean="0"/>
              <a:pPr/>
              <a:t>9/26/2011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1E0F0-3A10-49BB-BA2E-B0D709EDC3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09F0C-7A87-485F-A381-3D27AB63DD41}" type="datetimeFigureOut">
              <a:rPr lang="en-US" smtClean="0"/>
              <a:pPr/>
              <a:t>9/26/2011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1E0F0-3A10-49BB-BA2E-B0D709EDC3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4009F0C-7A87-485F-A381-3D27AB63DD41}" type="datetimeFigureOut">
              <a:rPr lang="en-US" smtClean="0"/>
              <a:pPr/>
              <a:t>9/26/2011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961E0F0-3A10-49BB-BA2E-B0D709EDC3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4009F0C-7A87-485F-A381-3D27AB63DD41}" type="datetimeFigureOut">
              <a:rPr lang="en-US" smtClean="0"/>
              <a:pPr/>
              <a:t>9/26/2011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C961E0F0-3A10-49BB-BA2E-B0D709EDC3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09F0C-7A87-485F-A381-3D27AB63DD41}" type="datetimeFigureOut">
              <a:rPr lang="en-US" smtClean="0"/>
              <a:pPr/>
              <a:t>9/26/2011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1E0F0-3A10-49BB-BA2E-B0D709EDC3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09F0C-7A87-485F-A381-3D27AB63DD41}" type="datetimeFigureOut">
              <a:rPr lang="en-US" smtClean="0"/>
              <a:pPr/>
              <a:t>9/26/2011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1E0F0-3A10-49BB-BA2E-B0D709EDC3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09F0C-7A87-485F-A381-3D27AB63DD41}" type="datetimeFigureOut">
              <a:rPr lang="en-US" smtClean="0"/>
              <a:pPr/>
              <a:t>9/26/2011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1E0F0-3A10-49BB-BA2E-B0D709EDC3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4009F0C-7A87-485F-A381-3D27AB63DD41}" type="datetimeFigureOut">
              <a:rPr lang="en-US" smtClean="0"/>
              <a:pPr/>
              <a:t>9/26/2011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C961E0F0-3A10-49BB-BA2E-B0D709EDC39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Lord of the Rings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Return of the King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Game Play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Start from movie clips throwing you into battle as Gandalf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There are other objectives in levels (other than killing):</a:t>
            </a:r>
          </a:p>
          <a:p>
            <a:pPr lvl="1"/>
            <a:r>
              <a:rPr lang="en-US" dirty="0" smtClean="0"/>
              <a:t>keep Frodo safe</a:t>
            </a:r>
          </a:p>
          <a:p>
            <a:pPr lvl="1"/>
            <a:r>
              <a:rPr lang="en-US" dirty="0" smtClean="0"/>
              <a:t>Gandalf must keep the enemy numbers down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video clips play to begin/end missions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Accumulate experience points defeating enemies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Rate mission (</a:t>
            </a:r>
            <a:r>
              <a:rPr lang="en-US" dirty="0" smtClean="0"/>
              <a:t>fair - </a:t>
            </a:r>
            <a:r>
              <a:rPr lang="en-US" dirty="0" smtClean="0"/>
              <a:t>perfect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/>
              <a:t>Level up characters</a:t>
            </a:r>
          </a:p>
          <a:p>
            <a:endParaRPr lang="en-US" dirty="0" smtClean="0"/>
          </a:p>
          <a:p>
            <a:r>
              <a:rPr lang="en-US" dirty="0" smtClean="0"/>
              <a:t>use exp pts to purchase </a:t>
            </a:r>
            <a:r>
              <a:rPr lang="en-US" dirty="0" smtClean="0"/>
              <a:t>upgrades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Gives percent of game completed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Good level of realism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Doesn’t take </a:t>
            </a:r>
            <a:r>
              <a:rPr lang="en-US" dirty="0" smtClean="0"/>
              <a:t>away from the game play</a:t>
            </a:r>
          </a:p>
          <a:p>
            <a:endParaRPr lang="en-US" dirty="0" smtClean="0"/>
          </a:p>
          <a:p>
            <a:r>
              <a:rPr lang="en-US" dirty="0" smtClean="0"/>
              <a:t>Movie concept art </a:t>
            </a:r>
            <a:r>
              <a:rPr lang="en-US" dirty="0" smtClean="0"/>
              <a:t>used</a:t>
            </a:r>
            <a:endParaRPr lang="en-US" dirty="0"/>
          </a:p>
        </p:txBody>
      </p:sp>
      <p:pic>
        <p:nvPicPr>
          <p:cNvPr id="22530" name="Picture 2" descr="http://image.gamespotcdn.net/gamespot/images/2003/ps2/lotrrotk/1015/00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838200"/>
            <a:ext cx="2324100" cy="17430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Sound and Music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Music from the movies plays as background music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Players and enemies make attacking sound effects</a:t>
            </a:r>
          </a:p>
          <a:p>
            <a:pPr lvl="1"/>
            <a:r>
              <a:rPr lang="en-US" dirty="0" smtClean="0"/>
              <a:t>Swords clashing</a:t>
            </a:r>
          </a:p>
          <a:p>
            <a:pPr lvl="1"/>
            <a:r>
              <a:rPr lang="en-US" dirty="0" smtClean="0"/>
              <a:t>Explosions around you</a:t>
            </a:r>
          </a:p>
          <a:p>
            <a:pPr lvl="1"/>
            <a:r>
              <a:rPr lang="en-US" dirty="0" smtClean="0"/>
              <a:t>Men yelling in battle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you defeat levels you unlock:</a:t>
            </a:r>
          </a:p>
          <a:p>
            <a:pPr lvl="1"/>
            <a:r>
              <a:rPr lang="en-US" dirty="0" smtClean="0"/>
              <a:t>Bonus characters</a:t>
            </a:r>
          </a:p>
          <a:p>
            <a:pPr lvl="1"/>
            <a:r>
              <a:rPr lang="en-US" dirty="0" smtClean="0"/>
              <a:t>bonus material including: concept art, movie production stills, &amp; interviews</a:t>
            </a:r>
          </a:p>
          <a:p>
            <a:pPr lvl="1"/>
            <a:r>
              <a:rPr lang="en-US" dirty="0" smtClean="0"/>
              <a:t>Secret levels</a:t>
            </a:r>
          </a:p>
          <a:p>
            <a:pPr lvl="1"/>
            <a:r>
              <a:rPr lang="en-US" dirty="0" smtClean="0"/>
              <a:t>Secret cheat codes</a:t>
            </a:r>
          </a:p>
          <a:p>
            <a:r>
              <a:rPr lang="en-US" dirty="0" smtClean="0"/>
              <a:t>Once the game is completed you may play any level as any character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Manual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Introduction to the story, where the game begins from</a:t>
            </a:r>
          </a:p>
          <a:p>
            <a:r>
              <a:rPr lang="en-US" dirty="0" smtClean="0"/>
              <a:t>Describes the players you start with</a:t>
            </a:r>
          </a:p>
          <a:p>
            <a:r>
              <a:rPr lang="en-US" dirty="0" err="1" smtClean="0"/>
              <a:t>Gameplay</a:t>
            </a:r>
            <a:r>
              <a:rPr lang="en-US" dirty="0" smtClean="0"/>
              <a:t> and menu controls</a:t>
            </a:r>
          </a:p>
          <a:p>
            <a:pPr lvl="1"/>
            <a:r>
              <a:rPr lang="en-US" dirty="0" smtClean="0"/>
              <a:t>Explains what each attack does</a:t>
            </a:r>
          </a:p>
          <a:p>
            <a:pPr lvl="1"/>
            <a:r>
              <a:rPr lang="en-US" dirty="0" smtClean="0"/>
              <a:t>Describes a few combo attacks</a:t>
            </a:r>
          </a:p>
          <a:p>
            <a:r>
              <a:rPr lang="en-US" dirty="0" smtClean="0"/>
              <a:t>Gives the details of the different screens and menus</a:t>
            </a:r>
          </a:p>
          <a:p>
            <a:r>
              <a:rPr lang="en-US" dirty="0" smtClean="0"/>
              <a:t>Tells how to save, load a game, &amp; play multiplayer online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AI ally player gets stuck and can not move along path – enemies can get stuck too</a:t>
            </a:r>
          </a:p>
          <a:p>
            <a:endParaRPr lang="en-US" dirty="0" smtClean="0"/>
          </a:p>
          <a:p>
            <a:r>
              <a:rPr lang="en-US" dirty="0" smtClean="0"/>
              <a:t>Can’t play the first level as any character, only Gandalf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Game Review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the game good?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Gives the players what they want:</a:t>
            </a:r>
          </a:p>
          <a:p>
            <a:pPr lvl="1"/>
            <a:r>
              <a:rPr lang="en-US" dirty="0" smtClean="0">
                <a:cs typeface="Times New Roman" charset="0"/>
              </a:rPr>
              <a:t>A challenge - can fail but still fair chance to win</a:t>
            </a:r>
          </a:p>
          <a:p>
            <a:pPr lvl="1"/>
            <a:endParaRPr lang="en-US" dirty="0" smtClean="0">
              <a:cs typeface="Times New Roman" charset="0"/>
            </a:endParaRPr>
          </a:p>
          <a:p>
            <a:pPr lvl="1"/>
            <a:r>
              <a:rPr lang="en-US" dirty="0" smtClean="0">
                <a:cs typeface="Times New Roman" charset="0"/>
              </a:rPr>
              <a:t>To socialize – multiplayer mode</a:t>
            </a:r>
          </a:p>
          <a:p>
            <a:pPr lvl="1"/>
            <a:endParaRPr lang="en-US" dirty="0" smtClean="0">
              <a:cs typeface="Times New Roman" charset="0"/>
            </a:endParaRPr>
          </a:p>
          <a:p>
            <a:pPr lvl="1"/>
            <a:r>
              <a:rPr lang="en-US" dirty="0" smtClean="0">
                <a:cs typeface="Times New Roman" charset="0"/>
              </a:rPr>
              <a:t>To play on their own – single player mode</a:t>
            </a:r>
          </a:p>
          <a:p>
            <a:pPr lvl="1"/>
            <a:endParaRPr lang="en-US" dirty="0" smtClean="0">
              <a:cs typeface="Times New Roman" charset="0"/>
            </a:endParaRPr>
          </a:p>
          <a:p>
            <a:pPr lvl="1"/>
            <a:r>
              <a:rPr lang="en-US" dirty="0" smtClean="0">
                <a:cs typeface="Times New Roman" charset="0"/>
              </a:rPr>
              <a:t>Bragging rights – better mission ratings and higher level characters</a:t>
            </a:r>
          </a:p>
          <a:p>
            <a:pPr lvl="1"/>
            <a:endParaRPr lang="en-US" dirty="0" smtClean="0">
              <a:cs typeface="Times New Roman" charset="0"/>
            </a:endParaRPr>
          </a:p>
          <a:p>
            <a:pPr lvl="1"/>
            <a:r>
              <a:rPr lang="en-US" dirty="0" smtClean="0">
                <a:cs typeface="Times New Roman" charset="0"/>
              </a:rPr>
              <a:t>Fantasy – a </a:t>
            </a:r>
            <a:r>
              <a:rPr lang="en-US" dirty="0" smtClean="0">
                <a:cs typeface="Times New Roman" charset="0"/>
              </a:rPr>
              <a:t>world with elves, hobbits, &amp; </a:t>
            </a:r>
            <a:r>
              <a:rPr lang="en-US" dirty="0" err="1" smtClean="0">
                <a:cs typeface="Times New Roman" charset="0"/>
              </a:rPr>
              <a:t>orcs</a:t>
            </a:r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way to change camera angle manually</a:t>
            </a:r>
          </a:p>
          <a:p>
            <a:endParaRPr lang="en-US" dirty="0" smtClean="0"/>
          </a:p>
          <a:p>
            <a:r>
              <a:rPr lang="en-US" dirty="0" smtClean="0"/>
              <a:t>No way to store potions for health</a:t>
            </a:r>
          </a:p>
          <a:p>
            <a:endParaRPr lang="en-US" dirty="0" smtClean="0"/>
          </a:p>
          <a:p>
            <a:r>
              <a:rPr lang="en-US" dirty="0" smtClean="0"/>
              <a:t>Not very good long range attack aim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Company: Electronic Arts (EA)</a:t>
            </a:r>
          </a:p>
          <a:p>
            <a:endParaRPr lang="en-US" dirty="0" smtClean="0"/>
          </a:p>
          <a:p>
            <a:r>
              <a:rPr lang="en-US" dirty="0" smtClean="0"/>
              <a:t>Author: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lead </a:t>
            </a:r>
            <a:r>
              <a:rPr lang="en-US" dirty="0" smtClean="0">
                <a:solidFill>
                  <a:schemeClr val="tx1"/>
                </a:solidFill>
              </a:rPr>
              <a:t>designers: Bret Robbins &amp; Chris </a:t>
            </a:r>
            <a:r>
              <a:rPr lang="en-US" dirty="0" err="1" smtClean="0">
                <a:solidFill>
                  <a:schemeClr val="tx1"/>
                </a:solidFill>
              </a:rPr>
              <a:t>Tremmel</a:t>
            </a:r>
            <a:endParaRPr lang="en-US" dirty="0" smtClean="0">
              <a:solidFill>
                <a:schemeClr val="tx1"/>
              </a:solidFill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Lead engineers: Marc David, Eric </a:t>
            </a:r>
            <a:r>
              <a:rPr lang="en-US" dirty="0" err="1" smtClean="0">
                <a:solidFill>
                  <a:schemeClr val="tx1"/>
                </a:solidFill>
              </a:rPr>
              <a:t>Metens</a:t>
            </a:r>
            <a:r>
              <a:rPr lang="en-US" dirty="0" smtClean="0">
                <a:solidFill>
                  <a:schemeClr val="tx1"/>
                </a:solidFill>
              </a:rPr>
              <a:t>, &amp; </a:t>
            </a:r>
            <a:r>
              <a:rPr lang="en-US" dirty="0" smtClean="0">
                <a:solidFill>
                  <a:schemeClr val="tx1"/>
                </a:solidFill>
              </a:rPr>
              <a:t>Dom Regan</a:t>
            </a:r>
          </a:p>
          <a:p>
            <a:pPr lvl="1"/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/>
              <a:t>Type of Game: Hack and Slash</a:t>
            </a:r>
          </a:p>
          <a:p>
            <a:endParaRPr lang="en-US" dirty="0" smtClean="0"/>
          </a:p>
          <a:p>
            <a:r>
              <a:rPr lang="en-US" dirty="0" smtClean="0"/>
              <a:t>Price: $.99-50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Forgotten Realms: Demon Stone</a:t>
            </a:r>
          </a:p>
          <a:p>
            <a:pPr lvl="1"/>
            <a:r>
              <a:rPr lang="en-US" dirty="0" smtClean="0"/>
              <a:t>Same style of fighting</a:t>
            </a:r>
          </a:p>
          <a:p>
            <a:pPr lvl="1"/>
            <a:r>
              <a:rPr lang="en-US" dirty="0" smtClean="0"/>
              <a:t>Going on a quest</a:t>
            </a:r>
          </a:p>
          <a:p>
            <a:endParaRPr lang="en-US" dirty="0" smtClean="0"/>
          </a:p>
          <a:p>
            <a:r>
              <a:rPr lang="en-US" dirty="0" smtClean="0"/>
              <a:t>Dynasty Warriors 4</a:t>
            </a:r>
          </a:p>
          <a:p>
            <a:pPr lvl="1"/>
            <a:r>
              <a:rPr lang="en-US" dirty="0" smtClean="0"/>
              <a:t>Sequel</a:t>
            </a:r>
          </a:p>
          <a:p>
            <a:pPr lvl="1"/>
            <a:r>
              <a:rPr lang="en-US" dirty="0" smtClean="0"/>
              <a:t>Same game play as previous with new features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mistakes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Too long movie cut scenes</a:t>
            </a:r>
          </a:p>
          <a:p>
            <a:endParaRPr lang="en-US" dirty="0" smtClean="0"/>
          </a:p>
          <a:p>
            <a:r>
              <a:rPr lang="en-US" dirty="0" smtClean="0"/>
              <a:t>AI of NPC – most not good fighters just use their large numbers to take down the player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Strengths:</a:t>
            </a:r>
          </a:p>
          <a:p>
            <a:pPr lvl="1"/>
            <a:r>
              <a:rPr lang="en-US" dirty="0" smtClean="0"/>
              <a:t>Enemies can hurt other enemies if they hit each other</a:t>
            </a:r>
          </a:p>
          <a:p>
            <a:pPr lvl="1"/>
            <a:r>
              <a:rPr lang="en-US" dirty="0" smtClean="0"/>
              <a:t>Gives you hints you can check when stuck</a:t>
            </a:r>
          </a:p>
          <a:p>
            <a:pPr lvl="1"/>
            <a:r>
              <a:rPr lang="en-US" dirty="0" smtClean="0"/>
              <a:t>Good immersion with sound and graphics</a:t>
            </a:r>
          </a:p>
          <a:p>
            <a:r>
              <a:rPr lang="en-US" dirty="0" smtClean="0"/>
              <a:t>Weaknesses:</a:t>
            </a:r>
          </a:p>
          <a:p>
            <a:pPr lvl="1"/>
            <a:r>
              <a:rPr lang="en-US" dirty="0" smtClean="0"/>
              <a:t>Camera angle</a:t>
            </a:r>
          </a:p>
          <a:p>
            <a:pPr lvl="1"/>
            <a:r>
              <a:rPr lang="en-US" dirty="0" smtClean="0"/>
              <a:t>Enemy AI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Worth purchasing?: </a:t>
            </a:r>
          </a:p>
          <a:p>
            <a:pPr lvl="1"/>
            <a:r>
              <a:rPr lang="en-US" dirty="0" smtClean="0"/>
              <a:t>Good for Occasional, Incidental and leisure gamers</a:t>
            </a:r>
          </a:p>
          <a:p>
            <a:pPr lvl="1"/>
            <a:r>
              <a:rPr lang="en-US" dirty="0" smtClean="0"/>
              <a:t>Likes the movies/books</a:t>
            </a:r>
          </a:p>
          <a:p>
            <a:pPr lvl="1"/>
            <a:r>
              <a:rPr lang="en-US" dirty="0" smtClean="0"/>
              <a:t>Can get really cheap used</a:t>
            </a:r>
          </a:p>
          <a:p>
            <a:r>
              <a:rPr lang="en-US" dirty="0" smtClean="0"/>
              <a:t>How to improve:</a:t>
            </a:r>
          </a:p>
          <a:p>
            <a:pPr lvl="1"/>
            <a:r>
              <a:rPr lang="en-US" dirty="0" smtClean="0"/>
              <a:t>Give player some control over the camera angle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Information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Minimum stated hardware requirements:</a:t>
            </a:r>
          </a:p>
          <a:p>
            <a:pPr lvl="1"/>
            <a:r>
              <a:rPr lang="en-US" dirty="0" smtClean="0"/>
              <a:t>PS2</a:t>
            </a:r>
          </a:p>
          <a:p>
            <a:pPr lvl="1"/>
            <a:r>
              <a:rPr lang="en-US" dirty="0" err="1" smtClean="0"/>
              <a:t>dualshock</a:t>
            </a:r>
            <a:r>
              <a:rPr lang="en-US" dirty="0" smtClean="0"/>
              <a:t> 2 analog controller</a:t>
            </a:r>
          </a:p>
          <a:p>
            <a:pPr lvl="1"/>
            <a:r>
              <a:rPr lang="en-US" dirty="0" smtClean="0"/>
              <a:t>memory card (8MB)</a:t>
            </a:r>
          </a:p>
          <a:p>
            <a:pPr lvl="1"/>
            <a:r>
              <a:rPr lang="en-US" dirty="0" smtClean="0"/>
              <a:t>Network Adaptor &amp; internet service provider</a:t>
            </a:r>
          </a:p>
          <a:p>
            <a:endParaRPr lang="en-US" dirty="0" smtClean="0"/>
          </a:p>
          <a:p>
            <a:r>
              <a:rPr lang="en-US" dirty="0" smtClean="0"/>
              <a:t>Actual hardware requirements:</a:t>
            </a:r>
          </a:p>
          <a:p>
            <a:pPr lvl="1"/>
            <a:r>
              <a:rPr lang="en-US" dirty="0" smtClean="0"/>
              <a:t>256KB memory space for online </a:t>
            </a:r>
            <a:r>
              <a:rPr lang="en-US" dirty="0" smtClean="0"/>
              <a:t>game play</a:t>
            </a:r>
            <a:endParaRPr lang="en-US" dirty="0" smtClean="0"/>
          </a:p>
          <a:p>
            <a:pPr lvl="1"/>
            <a:r>
              <a:rPr lang="en-US" dirty="0" smtClean="0"/>
              <a:t>internet connection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Game Summary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Follows design of </a:t>
            </a:r>
            <a:r>
              <a:rPr lang="en-US" dirty="0" smtClean="0"/>
              <a:t>movie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Different types of enemies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Different set of weapons depending on character type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Story 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fellowship of the ring has been divided on their quest to destroy the ring of power</a:t>
            </a:r>
          </a:p>
          <a:p>
            <a:r>
              <a:rPr lang="en-US" dirty="0" smtClean="0"/>
              <a:t>Your journey begins as Gandalf finishing off </a:t>
            </a:r>
            <a:r>
              <a:rPr lang="en-US" dirty="0" err="1" smtClean="0"/>
              <a:t>Saruman’s</a:t>
            </a:r>
            <a:r>
              <a:rPr lang="en-US" dirty="0" smtClean="0"/>
              <a:t> army at Helm’s Deep</a:t>
            </a:r>
          </a:p>
          <a:p>
            <a:r>
              <a:rPr lang="en-US" dirty="0" smtClean="0"/>
              <a:t>Then you take on different paths:</a:t>
            </a:r>
          </a:p>
          <a:p>
            <a:pPr lvl="1"/>
            <a:r>
              <a:rPr lang="en-US" dirty="0" smtClean="0"/>
              <a:t>Frodo and Sam led by Gollum into </a:t>
            </a:r>
            <a:r>
              <a:rPr lang="en-US" dirty="0" err="1" smtClean="0"/>
              <a:t>Mordor</a:t>
            </a:r>
            <a:r>
              <a:rPr lang="en-US" dirty="0" smtClean="0"/>
              <a:t> and ultimately Mount Doom</a:t>
            </a:r>
          </a:p>
          <a:p>
            <a:pPr lvl="1"/>
            <a:r>
              <a:rPr lang="en-US" dirty="0" smtClean="0"/>
              <a:t>Aragorn, </a:t>
            </a:r>
            <a:r>
              <a:rPr lang="en-US" dirty="0" err="1" smtClean="0"/>
              <a:t>Legolas</a:t>
            </a:r>
            <a:r>
              <a:rPr lang="en-US" dirty="0" smtClean="0"/>
              <a:t>, and </a:t>
            </a:r>
            <a:r>
              <a:rPr lang="en-US" dirty="0" err="1" smtClean="0"/>
              <a:t>Gimli</a:t>
            </a:r>
            <a:r>
              <a:rPr lang="en-US" dirty="0" smtClean="0"/>
              <a:t> as they make their way to </a:t>
            </a:r>
            <a:r>
              <a:rPr lang="en-US" dirty="0" err="1" smtClean="0"/>
              <a:t>Gondor</a:t>
            </a:r>
            <a:r>
              <a:rPr lang="en-US" dirty="0" smtClean="0"/>
              <a:t> for the final battle at the Gates of </a:t>
            </a:r>
            <a:r>
              <a:rPr lang="en-US" dirty="0" err="1" smtClean="0"/>
              <a:t>Mordor</a:t>
            </a:r>
            <a:endParaRPr lang="en-US" dirty="0" smtClean="0"/>
          </a:p>
          <a:p>
            <a:pPr lvl="1"/>
            <a:r>
              <a:rPr lang="en-US" dirty="0" smtClean="0"/>
              <a:t>Gandalf the White as he defends the walls of </a:t>
            </a:r>
            <a:r>
              <a:rPr lang="en-US" dirty="0" err="1" smtClean="0"/>
              <a:t>Gondor</a:t>
            </a:r>
            <a:r>
              <a:rPr lang="en-US" dirty="0" smtClean="0"/>
              <a:t> against </a:t>
            </a:r>
            <a:r>
              <a:rPr lang="en-US" dirty="0" err="1" smtClean="0"/>
              <a:t>Sauron’s</a:t>
            </a:r>
            <a:r>
              <a:rPr lang="en-US" dirty="0" smtClean="0"/>
              <a:t> evil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Player’s Role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Start with Aragorn, </a:t>
            </a:r>
            <a:r>
              <a:rPr lang="en-US" dirty="0" err="1" smtClean="0"/>
              <a:t>Legolas</a:t>
            </a:r>
            <a:r>
              <a:rPr lang="en-US" dirty="0" smtClean="0"/>
              <a:t>, </a:t>
            </a:r>
            <a:r>
              <a:rPr lang="en-US" dirty="0" err="1" smtClean="0"/>
              <a:t>Gimli</a:t>
            </a:r>
            <a:r>
              <a:rPr lang="en-US" dirty="0" smtClean="0"/>
              <a:t>, Gandalf, Sam and Frodo</a:t>
            </a:r>
          </a:p>
          <a:p>
            <a:endParaRPr lang="en-US" dirty="0" smtClean="0"/>
          </a:p>
          <a:p>
            <a:r>
              <a:rPr lang="en-US" dirty="0" smtClean="0"/>
              <a:t>Follow the characters’ paths told in The Return of the King movie and book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Can only play the character in their own path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The path of the King, path of the Wizard, &amp; path of the hobbits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Installation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Network adaptor for </a:t>
            </a:r>
            <a:r>
              <a:rPr lang="en-US" dirty="0" err="1" smtClean="0"/>
              <a:t>Playstation</a:t>
            </a:r>
            <a:r>
              <a:rPr lang="en-US" dirty="0" smtClean="0"/>
              <a:t> 2 for online multiplayer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 Interface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First level gives hints on </a:t>
            </a:r>
            <a:r>
              <a:rPr lang="en-US" dirty="0" smtClean="0"/>
              <a:t>screen</a:t>
            </a:r>
          </a:p>
          <a:p>
            <a:endParaRPr lang="en-US" dirty="0" smtClean="0"/>
          </a:p>
          <a:p>
            <a:r>
              <a:rPr lang="en-US" dirty="0" smtClean="0"/>
              <a:t>Light circles tell you where you can perform an action</a:t>
            </a:r>
          </a:p>
          <a:p>
            <a:endParaRPr lang="en-US" dirty="0" smtClean="0"/>
          </a:p>
          <a:p>
            <a:r>
              <a:rPr lang="en-US" dirty="0" smtClean="0"/>
              <a:t>Health bar and long range ammo easy to read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4143</TotalTime>
  <Words>912</Words>
  <Application>Microsoft Office PowerPoint</Application>
  <PresentationFormat>On-screen Show (4:3)</PresentationFormat>
  <Paragraphs>175</Paragraphs>
  <Slides>23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Urban</vt:lpstr>
      <vt:lpstr>The Lord of the Rings</vt:lpstr>
      <vt:lpstr>Basic Information</vt:lpstr>
      <vt:lpstr>Basic Information (cont.)</vt:lpstr>
      <vt:lpstr>Game Summary</vt:lpstr>
      <vt:lpstr>Quick Overview</vt:lpstr>
      <vt:lpstr>Story Line</vt:lpstr>
      <vt:lpstr>Player’s Role</vt:lpstr>
      <vt:lpstr>Installation</vt:lpstr>
      <vt:lpstr>User Interface</vt:lpstr>
      <vt:lpstr>Game Play</vt:lpstr>
      <vt:lpstr>Scoring</vt:lpstr>
      <vt:lpstr>Artwork</vt:lpstr>
      <vt:lpstr>Sound and Music</vt:lpstr>
      <vt:lpstr>Special Features</vt:lpstr>
      <vt:lpstr>Manual</vt:lpstr>
      <vt:lpstr>Bugs</vt:lpstr>
      <vt:lpstr>Game Review</vt:lpstr>
      <vt:lpstr>Why is the game good?</vt:lpstr>
      <vt:lpstr>Issues</vt:lpstr>
      <vt:lpstr>Comparison</vt:lpstr>
      <vt:lpstr>Design mistakes</vt:lpstr>
      <vt:lpstr>Summary</vt:lpstr>
      <vt:lpstr>Summary (cont.)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Lord of the Rings</dc:title>
  <dc:creator>Amy Bammel</dc:creator>
  <cp:lastModifiedBy>Amy Bammel</cp:lastModifiedBy>
  <cp:revision>105</cp:revision>
  <dcterms:created xsi:type="dcterms:W3CDTF">2011-09-13T15:11:40Z</dcterms:created>
  <dcterms:modified xsi:type="dcterms:W3CDTF">2011-09-26T15:08:57Z</dcterms:modified>
</cp:coreProperties>
</file>