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1" r:id="rId6"/>
    <p:sldId id="272" r:id="rId7"/>
    <p:sldId id="260" r:id="rId8"/>
    <p:sldId id="262" r:id="rId9"/>
    <p:sldId id="263" r:id="rId10"/>
    <p:sldId id="273" r:id="rId11"/>
    <p:sldId id="264" r:id="rId12"/>
    <p:sldId id="265" r:id="rId13"/>
    <p:sldId id="266" r:id="rId14"/>
    <p:sldId id="267" r:id="rId15"/>
    <p:sldId id="269"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7" autoAdjust="0"/>
    <p:restoredTop sz="94660"/>
  </p:normalViewPr>
  <p:slideViewPr>
    <p:cSldViewPr>
      <p:cViewPr varScale="1">
        <p:scale>
          <a:sx n="104" d="100"/>
          <a:sy n="104" d="100"/>
        </p:scale>
        <p:origin x="-1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0A63D4-14FE-4493-A46E-982D5B547623}" type="datetimeFigureOut">
              <a:rPr lang="en-US" smtClean="0"/>
              <a:pPr/>
              <a:t>9/27/2010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6E78CBE-F65D-4976-9F2B-F94298C4C89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0A63D4-14FE-4493-A46E-982D5B547623}"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78CBE-F65D-4976-9F2B-F94298C4C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0A63D4-14FE-4493-A46E-982D5B547623}"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78CBE-F65D-4976-9F2B-F94298C4C8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0A63D4-14FE-4493-A46E-982D5B547623}"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78CBE-F65D-4976-9F2B-F94298C4C89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0A63D4-14FE-4493-A46E-982D5B547623}" type="datetimeFigureOut">
              <a:rPr lang="en-US" smtClean="0"/>
              <a:pPr/>
              <a:t>9/27/2010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6E78CBE-F65D-4976-9F2B-F94298C4C89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0A63D4-14FE-4493-A46E-982D5B547623}" type="datetimeFigureOut">
              <a:rPr lang="en-US" smtClean="0"/>
              <a:pPr/>
              <a:t>9/27/2010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78CBE-F65D-4976-9F2B-F94298C4C89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0A63D4-14FE-4493-A46E-982D5B547623}" type="datetimeFigureOut">
              <a:rPr lang="en-US" smtClean="0"/>
              <a:pPr/>
              <a:t>9/27/2010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78CBE-F65D-4976-9F2B-F94298C4C89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0A63D4-14FE-4493-A46E-982D5B547623}" type="datetimeFigureOut">
              <a:rPr lang="en-US" smtClean="0"/>
              <a:pPr/>
              <a:t>9/27/2010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78CBE-F65D-4976-9F2B-F94298C4C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A63D4-14FE-4493-A46E-982D5B547623}" type="datetimeFigureOut">
              <a:rPr lang="en-US" smtClean="0"/>
              <a:pPr/>
              <a:t>9/27/2010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78CBE-F65D-4976-9F2B-F94298C4C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0A63D4-14FE-4493-A46E-982D5B547623}" type="datetimeFigureOut">
              <a:rPr lang="en-US" smtClean="0"/>
              <a:pPr/>
              <a:t>9/27/2010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78CBE-F65D-4976-9F2B-F94298C4C89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0A63D4-14FE-4493-A46E-982D5B547623}" type="datetimeFigureOut">
              <a:rPr lang="en-US" smtClean="0"/>
              <a:pPr/>
              <a:t>9/27/2010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6E78CBE-F65D-4976-9F2B-F94298C4C89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70A63D4-14FE-4493-A46E-982D5B547623}" type="datetimeFigureOut">
              <a:rPr lang="en-US" smtClean="0"/>
              <a:pPr/>
              <a:t>9/27/2010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6E78CBE-F65D-4976-9F2B-F94298C4C8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forums.relicnews.com/forumdisplay.php?f=183" TargetMode="External"/><Relationship Id="rId2" Type="http://schemas.openxmlformats.org/officeDocument/2006/relationships/hyperlink" Target="http://www.scribd.com/doc/2358213/COH-user-manua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spdu2UZ9P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cholas\Desktop\company-of-heroes.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Play… Continued</a:t>
            </a:r>
            <a:endParaRPr lang="en-US" dirty="0"/>
          </a:p>
        </p:txBody>
      </p:sp>
      <p:sp>
        <p:nvSpPr>
          <p:cNvPr id="3" name="Content Placeholder 2"/>
          <p:cNvSpPr>
            <a:spLocks noGrp="1"/>
          </p:cNvSpPr>
          <p:nvPr>
            <p:ph sz="quarter" idx="1"/>
          </p:nvPr>
        </p:nvSpPr>
        <p:spPr>
          <a:xfrm>
            <a:off x="914400" y="1447800"/>
            <a:ext cx="7772400" cy="5029200"/>
          </a:xfrm>
        </p:spPr>
        <p:txBody>
          <a:bodyPr>
            <a:normAutofit fontScale="92500" lnSpcReduction="20000"/>
          </a:bodyPr>
          <a:lstStyle/>
          <a:p>
            <a:r>
              <a:rPr lang="en-US" dirty="0" smtClean="0"/>
              <a:t>Combat</a:t>
            </a:r>
          </a:p>
          <a:p>
            <a:pPr lvl="1"/>
            <a:r>
              <a:rPr lang="en-US" dirty="0" smtClean="0"/>
              <a:t>Activated support actions</a:t>
            </a:r>
          </a:p>
          <a:p>
            <a:pPr lvl="1"/>
            <a:r>
              <a:rPr lang="en-US" dirty="0" smtClean="0"/>
              <a:t>Units have different fighting abilities</a:t>
            </a:r>
          </a:p>
          <a:p>
            <a:pPr lvl="1"/>
            <a:r>
              <a:rPr lang="en-US" dirty="0" smtClean="0"/>
              <a:t>Vehicles have target weak spots</a:t>
            </a:r>
          </a:p>
          <a:p>
            <a:pPr lvl="1"/>
            <a:r>
              <a:rPr lang="en-US" dirty="0" smtClean="0"/>
              <a:t>Micromanagement of troops such as reinforcing, taking cover, salvaging wrecks, picking up weapons, rigging bridges, etc.</a:t>
            </a:r>
          </a:p>
          <a:p>
            <a:pPr lvl="1"/>
            <a:r>
              <a:rPr lang="en-US" dirty="0" smtClean="0"/>
              <a:t>Combat outcome is a result of tactical deployment and battlefield terrain rather than mere unit composition and volume.</a:t>
            </a:r>
          </a:p>
          <a:p>
            <a:r>
              <a:rPr lang="en-US" dirty="0" smtClean="0"/>
              <a:t>Strategic Points</a:t>
            </a:r>
          </a:p>
          <a:p>
            <a:pPr lvl="1"/>
            <a:r>
              <a:rPr lang="en-US" dirty="0" smtClean="0"/>
              <a:t>Marked points on map (Man Power, Munitions, Fuel)</a:t>
            </a:r>
          </a:p>
          <a:p>
            <a:pPr lvl="1"/>
            <a:r>
              <a:rPr lang="en-US" dirty="0" smtClean="0"/>
              <a:t>When captured, you generate the marked resource</a:t>
            </a:r>
          </a:p>
          <a:p>
            <a:pPr lvl="1"/>
            <a:r>
              <a:rPr lang="en-US" dirty="0" smtClean="0"/>
              <a:t>Able to upgrade to produce 40% more resources and increase defense</a:t>
            </a:r>
          </a:p>
          <a:p>
            <a:pPr lvl="1"/>
            <a:r>
              <a:rPr lang="en-US" dirty="0" smtClean="0"/>
              <a:t>Since winning the game comes down to controlling these points, both sides are forced to constantly expand which creates constant battle.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sz="quarter" idx="1"/>
          </p:nvPr>
        </p:nvSpPr>
        <p:spPr/>
        <p:txBody>
          <a:bodyPr>
            <a:normAutofit/>
          </a:bodyPr>
          <a:lstStyle/>
          <a:p>
            <a:r>
              <a:rPr lang="en-US" sz="2400" dirty="0" smtClean="0"/>
              <a:t>Victory Point Control</a:t>
            </a:r>
          </a:p>
          <a:p>
            <a:pPr lvl="1"/>
            <a:r>
              <a:rPr lang="en-US" dirty="0" smtClean="0"/>
              <a:t>These games focus on controlling several victory points around the middle of the map. These victory points can be captured similarly to strategic points.  The point function in Company of Heroes works much like the ticket feature in the Battlefield series.</a:t>
            </a:r>
          </a:p>
          <a:p>
            <a:r>
              <a:rPr lang="en-US" sz="2400" dirty="0" smtClean="0"/>
              <a:t>Annihilation</a:t>
            </a:r>
          </a:p>
          <a:p>
            <a:pPr lvl="1"/>
            <a:r>
              <a:rPr lang="en-US" dirty="0" smtClean="0"/>
              <a:t>To win, the player needs to destroy all enemy buildings excluding observation posts on points.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Sound</a:t>
            </a:r>
            <a:endParaRPr lang="en-US" dirty="0"/>
          </a:p>
        </p:txBody>
      </p:sp>
      <p:sp>
        <p:nvSpPr>
          <p:cNvPr id="3" name="Content Placeholder 2"/>
          <p:cNvSpPr>
            <a:spLocks noGrp="1"/>
          </p:cNvSpPr>
          <p:nvPr>
            <p:ph sz="quarter" idx="1"/>
          </p:nvPr>
        </p:nvSpPr>
        <p:spPr/>
        <p:txBody>
          <a:bodyPr>
            <a:normAutofit/>
          </a:bodyPr>
          <a:lstStyle/>
          <a:p>
            <a:r>
              <a:rPr lang="en-US" sz="2400" dirty="0" smtClean="0"/>
              <a:t>Composer: Jeremy Soule</a:t>
            </a:r>
          </a:p>
          <a:p>
            <a:pPr lvl="1"/>
            <a:r>
              <a:rPr lang="en-US" dirty="0" smtClean="0"/>
              <a:t>Guild Wars </a:t>
            </a:r>
          </a:p>
          <a:p>
            <a:pPr lvl="1"/>
            <a:r>
              <a:rPr lang="en-US" dirty="0" smtClean="0"/>
              <a:t>Guild Wars 2</a:t>
            </a:r>
          </a:p>
          <a:p>
            <a:pPr lvl="1"/>
            <a:r>
              <a:rPr lang="en-US" dirty="0" smtClean="0"/>
              <a:t>Unreal 2</a:t>
            </a:r>
          </a:p>
          <a:p>
            <a:pPr lvl="1"/>
            <a:r>
              <a:rPr lang="en-US" dirty="0" smtClean="0"/>
              <a:t>The Elder Scrolls 3: </a:t>
            </a:r>
            <a:r>
              <a:rPr lang="en-US" dirty="0" err="1" smtClean="0"/>
              <a:t>Morrowind</a:t>
            </a:r>
            <a:endParaRPr lang="en-US" dirty="0" smtClean="0"/>
          </a:p>
          <a:p>
            <a:pPr lvl="1"/>
            <a:r>
              <a:rPr lang="en-US" dirty="0" smtClean="0"/>
              <a:t>The Elder Scrolls 4: Oblivion</a:t>
            </a:r>
          </a:p>
          <a:p>
            <a:pPr lvl="1"/>
            <a:r>
              <a:rPr lang="en-US" dirty="0" smtClean="0"/>
              <a:t>Star Wars: Knights of the Old republic</a:t>
            </a:r>
          </a:p>
          <a:p>
            <a:pPr lvl="1"/>
            <a:r>
              <a:rPr lang="en-US" dirty="0" err="1" smtClean="0"/>
              <a:t>Warhammer</a:t>
            </a:r>
            <a:r>
              <a:rPr lang="en-US" dirty="0" smtClean="0"/>
              <a:t> 40,00: Dawn of War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Features</a:t>
            </a:r>
            <a:endParaRPr lang="en-US" dirty="0"/>
          </a:p>
        </p:txBody>
      </p:sp>
      <p:sp>
        <p:nvSpPr>
          <p:cNvPr id="3" name="Content Placeholder 2"/>
          <p:cNvSpPr>
            <a:spLocks noGrp="1"/>
          </p:cNvSpPr>
          <p:nvPr>
            <p:ph sz="quarter" idx="1"/>
          </p:nvPr>
        </p:nvSpPr>
        <p:spPr/>
        <p:txBody>
          <a:bodyPr>
            <a:normAutofit/>
          </a:bodyPr>
          <a:lstStyle/>
          <a:p>
            <a:r>
              <a:rPr lang="en-US" sz="2400" dirty="0" smtClean="0"/>
              <a:t>2 Expansions</a:t>
            </a:r>
          </a:p>
          <a:p>
            <a:pPr lvl="1"/>
            <a:r>
              <a:rPr lang="en-US" dirty="0" smtClean="0"/>
              <a:t>Opposing Fronts</a:t>
            </a:r>
          </a:p>
          <a:p>
            <a:pPr lvl="2"/>
            <a:r>
              <a:rPr lang="en-US" sz="2400" dirty="0" smtClean="0"/>
              <a:t>Added dynamic environmental effects system</a:t>
            </a:r>
          </a:p>
          <a:p>
            <a:pPr lvl="2"/>
            <a:r>
              <a:rPr lang="en-US" sz="2400" dirty="0" smtClean="0"/>
              <a:t>Added British 2</a:t>
            </a:r>
            <a:r>
              <a:rPr lang="en-US" sz="2400" baseline="30000" dirty="0" smtClean="0"/>
              <a:t>nd</a:t>
            </a:r>
            <a:r>
              <a:rPr lang="en-US" sz="2400" dirty="0" smtClean="0"/>
              <a:t> Army and Panzer Elite</a:t>
            </a:r>
          </a:p>
          <a:p>
            <a:pPr lvl="2"/>
            <a:r>
              <a:rPr lang="en-US" sz="2400" dirty="0" smtClean="0"/>
              <a:t>British 2</a:t>
            </a:r>
            <a:r>
              <a:rPr lang="en-US" sz="2400" baseline="30000" dirty="0" smtClean="0"/>
              <a:t>nd</a:t>
            </a:r>
            <a:r>
              <a:rPr lang="en-US" sz="2400" dirty="0" smtClean="0"/>
              <a:t> Army campaign: Battle of Caen</a:t>
            </a:r>
          </a:p>
          <a:p>
            <a:pPr lvl="2"/>
            <a:r>
              <a:rPr lang="en-US" sz="2400" dirty="0" smtClean="0"/>
              <a:t>Panzer Elite campaign: Operation Market Garden</a:t>
            </a:r>
          </a:p>
          <a:p>
            <a:pPr lvl="1"/>
            <a:r>
              <a:rPr lang="en-US" dirty="0" smtClean="0"/>
              <a:t>Tales of Valor</a:t>
            </a:r>
          </a:p>
          <a:p>
            <a:pPr lvl="2"/>
            <a:r>
              <a:rPr lang="en-US" sz="2400" dirty="0" smtClean="0"/>
              <a:t>New units</a:t>
            </a:r>
          </a:p>
          <a:p>
            <a:pPr lvl="2"/>
            <a:r>
              <a:rPr lang="en-US" sz="2400" dirty="0" smtClean="0"/>
              <a:t>“</a:t>
            </a:r>
            <a:r>
              <a:rPr lang="en-US" sz="2400" dirty="0" smtClean="0"/>
              <a:t>Direct Fire” feature- can target specific units in a squad</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Info</a:t>
            </a:r>
            <a:endParaRPr lang="en-US" dirty="0"/>
          </a:p>
        </p:txBody>
      </p:sp>
      <p:sp>
        <p:nvSpPr>
          <p:cNvPr id="3" name="Content Placeholder 2"/>
          <p:cNvSpPr>
            <a:spLocks noGrp="1"/>
          </p:cNvSpPr>
          <p:nvPr>
            <p:ph sz="quarter" idx="1"/>
          </p:nvPr>
        </p:nvSpPr>
        <p:spPr>
          <a:xfrm>
            <a:off x="457200" y="1600201"/>
            <a:ext cx="8229600" cy="1676400"/>
          </a:xfrm>
        </p:spPr>
        <p:txBody>
          <a:bodyPr>
            <a:noAutofit/>
          </a:bodyPr>
          <a:lstStyle/>
          <a:p>
            <a:r>
              <a:rPr lang="en-US" sz="2400" dirty="0" smtClean="0"/>
              <a:t>Standard installation through Steam or Windows Installer</a:t>
            </a:r>
          </a:p>
          <a:p>
            <a:r>
              <a:rPr lang="en-US" sz="2400" dirty="0" smtClean="0"/>
              <a:t>Manual found online at </a:t>
            </a:r>
            <a:r>
              <a:rPr lang="en-US" sz="2400" dirty="0" smtClean="0">
                <a:hlinkClick r:id="rId2"/>
              </a:rPr>
              <a:t>http://www.scribd.com/doc/2358213/COH-user-manual</a:t>
            </a:r>
            <a:endParaRPr lang="en-US" sz="2400" dirty="0" smtClean="0"/>
          </a:p>
          <a:p>
            <a:r>
              <a:rPr lang="en-US" sz="2400" dirty="0" smtClean="0"/>
              <a:t>Bugs and fixes found online at </a:t>
            </a:r>
            <a:r>
              <a:rPr lang="en-US" sz="2400" dirty="0" smtClean="0">
                <a:hlinkClick r:id="rId3"/>
              </a:rPr>
              <a:t>http://forums.relicnews.com/forumdisplay.php?f=183</a:t>
            </a:r>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a:xfrm>
            <a:off x="914400" y="1447800"/>
            <a:ext cx="7772400" cy="5029200"/>
          </a:xfrm>
        </p:spPr>
        <p:txBody>
          <a:bodyPr>
            <a:normAutofit lnSpcReduction="10000"/>
          </a:bodyPr>
          <a:lstStyle/>
          <a:p>
            <a:r>
              <a:rPr lang="en-US" sz="2400" dirty="0" smtClean="0"/>
              <a:t>Audience: Hardcore strategy gamers</a:t>
            </a:r>
          </a:p>
          <a:p>
            <a:r>
              <a:rPr lang="en-US" sz="2400" dirty="0" smtClean="0"/>
              <a:t>In </a:t>
            </a:r>
            <a:r>
              <a:rPr lang="en-US" sz="2400" dirty="0" smtClean="0"/>
              <a:t>my opinion, </a:t>
            </a:r>
            <a:r>
              <a:rPr lang="en-US" sz="2400" i="1" dirty="0" smtClean="0"/>
              <a:t>Company of Heroes</a:t>
            </a:r>
            <a:r>
              <a:rPr lang="en-US" sz="2400" dirty="0" smtClean="0"/>
              <a:t> offers one of the best tactical experiences a player could ask for.  I believe this because the game is more than just massing the right units like most RTS games.  With </a:t>
            </a:r>
            <a:r>
              <a:rPr lang="en-US" sz="2400" i="1" dirty="0" smtClean="0"/>
              <a:t>Company of Heroes’ </a:t>
            </a:r>
            <a:r>
              <a:rPr lang="en-US" sz="2400" dirty="0" smtClean="0"/>
              <a:t>approach to tactics, the player must not only create a strategy, but they must also enforce their strategy through use of specific tactical planning.   No one unit is guaranteed to win the battle. This special attention to tactical planning provides a superb game play experience and gives a whole new meaning to real time strategy games</a:t>
            </a:r>
            <a:r>
              <a:rPr lang="en-US" sz="2400" dirty="0" smtClean="0"/>
              <a:t>.</a:t>
            </a:r>
          </a:p>
          <a:p>
            <a:r>
              <a:rPr lang="en-US" sz="2400" dirty="0" smtClean="0"/>
              <a:t>Problems</a:t>
            </a:r>
          </a:p>
          <a:p>
            <a:pPr lvl="1"/>
            <a:r>
              <a:rPr lang="en-US" sz="2200" dirty="0" smtClean="0"/>
              <a:t>Some multiplayer maps require 3 or more players to play</a:t>
            </a:r>
          </a:p>
          <a:p>
            <a:pPr lvl="1"/>
            <a:r>
              <a:rPr lang="en-US" sz="2200" dirty="0" smtClean="0"/>
              <a:t>AI sucks like usual, predetermined builds</a:t>
            </a:r>
          </a:p>
          <a:p>
            <a:pPr lvl="1"/>
            <a:r>
              <a:rPr lang="en-US" sz="2200" dirty="0" smtClean="0"/>
              <a:t>Needs more game modes</a:t>
            </a:r>
            <a:endParaRPr lang="en-US" sz="2200" dirty="0" smtClean="0"/>
          </a:p>
          <a:p>
            <a:pPr lvl="1"/>
            <a:endParaRPr lang="en-US" sz="2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sz="quarter" idx="1"/>
          </p:nvPr>
        </p:nvSpPr>
        <p:spPr/>
        <p:txBody>
          <a:bodyPr/>
          <a:lstStyle/>
          <a:p>
            <a:r>
              <a:rPr lang="en-US" dirty="0" smtClean="0">
                <a:hlinkClick r:id="rId2"/>
              </a:rPr>
              <a:t>http://www.youtube.com/watch?v=-spdu2UZ9P8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of Heroes</a:t>
            </a:r>
          </a:p>
        </p:txBody>
      </p:sp>
      <p:sp>
        <p:nvSpPr>
          <p:cNvPr id="3" name="Content Placeholder 2"/>
          <p:cNvSpPr>
            <a:spLocks noGrp="1"/>
          </p:cNvSpPr>
          <p:nvPr>
            <p:ph sz="quarter" idx="1"/>
          </p:nvPr>
        </p:nvSpPr>
        <p:spPr/>
        <p:txBody>
          <a:bodyPr/>
          <a:lstStyle/>
          <a:p>
            <a:r>
              <a:rPr lang="en-US" sz="2400" dirty="0" smtClean="0"/>
              <a:t>Developer: Relic</a:t>
            </a:r>
          </a:p>
          <a:p>
            <a:r>
              <a:rPr lang="en-US" sz="2400" dirty="0" smtClean="0"/>
              <a:t>Publisher: THQ</a:t>
            </a:r>
          </a:p>
          <a:p>
            <a:r>
              <a:rPr lang="en-US" sz="2400" dirty="0" smtClean="0"/>
              <a:t>Type: Real Time Strategy</a:t>
            </a:r>
          </a:p>
          <a:p>
            <a:r>
              <a:rPr lang="en-US" sz="2400" dirty="0" smtClean="0"/>
              <a:t>Platform: Windows</a:t>
            </a:r>
          </a:p>
          <a:p>
            <a:r>
              <a:rPr lang="en-US" sz="2400" dirty="0" smtClean="0"/>
              <a:t>Price:  Around $</a:t>
            </a:r>
            <a:r>
              <a:rPr lang="en-US" sz="2400" dirty="0" smtClean="0"/>
              <a:t>10</a:t>
            </a:r>
          </a:p>
          <a:p>
            <a:r>
              <a:rPr lang="en-US" sz="2400" dirty="0" smtClean="0"/>
              <a:t>Free Version: Company of Heroes Online </a:t>
            </a:r>
            <a:r>
              <a:rPr lang="en-US" sz="1800" dirty="0" smtClean="0"/>
              <a:t>(Game play is slightly different)</a:t>
            </a:r>
            <a:endParaRPr lang="en-US" sz="1800"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95400" y="5105400"/>
            <a:ext cx="2381250" cy="6191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29200" y="4876800"/>
            <a:ext cx="245827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Requirements</a:t>
            </a:r>
            <a:endParaRPr lang="en-US" dirty="0"/>
          </a:p>
        </p:txBody>
      </p:sp>
      <p:sp>
        <p:nvSpPr>
          <p:cNvPr id="3" name="Content Placeholder 2"/>
          <p:cNvSpPr>
            <a:spLocks noGrp="1"/>
          </p:cNvSpPr>
          <p:nvPr>
            <p:ph sz="quarter" idx="1"/>
          </p:nvPr>
        </p:nvSpPr>
        <p:spPr/>
        <p:txBody>
          <a:bodyPr/>
          <a:lstStyle/>
          <a:p>
            <a:pPr fontAlgn="base"/>
            <a:r>
              <a:rPr lang="en-US" sz="2400" b="1" dirty="0" smtClean="0"/>
              <a:t>Minimum System Requirements</a:t>
            </a:r>
          </a:p>
          <a:p>
            <a:pPr lvl="1" fontAlgn="base"/>
            <a:r>
              <a:rPr lang="en-US" dirty="0" smtClean="0"/>
              <a:t>System: 2 .0 GHz </a:t>
            </a:r>
            <a:r>
              <a:rPr lang="en-US" dirty="0"/>
              <a:t>Intel Pentium IV or </a:t>
            </a:r>
            <a:r>
              <a:rPr lang="en-US" dirty="0" smtClean="0"/>
              <a:t>equivalent</a:t>
            </a:r>
          </a:p>
          <a:p>
            <a:pPr lvl="1" fontAlgn="base"/>
            <a:r>
              <a:rPr lang="en-US" dirty="0" smtClean="0"/>
              <a:t>RAM: 512 MB </a:t>
            </a:r>
          </a:p>
          <a:p>
            <a:pPr lvl="1" fontAlgn="base"/>
            <a:r>
              <a:rPr lang="en-US" dirty="0" smtClean="0"/>
              <a:t>Video </a:t>
            </a:r>
            <a:r>
              <a:rPr lang="en-US" dirty="0"/>
              <a:t>Memory</a:t>
            </a:r>
            <a:r>
              <a:rPr lang="en-US" dirty="0" smtClean="0"/>
              <a:t>: 64 MB</a:t>
            </a:r>
          </a:p>
          <a:p>
            <a:pPr lvl="1" fontAlgn="base"/>
            <a:r>
              <a:rPr lang="en-US" dirty="0" smtClean="0"/>
              <a:t>Hard </a:t>
            </a:r>
            <a:r>
              <a:rPr lang="en-US" dirty="0"/>
              <a:t>Drive Space</a:t>
            </a:r>
            <a:r>
              <a:rPr lang="en-US" dirty="0" smtClean="0"/>
              <a:t>: 6500 </a:t>
            </a:r>
            <a:r>
              <a:rPr lang="en-US" dirty="0"/>
              <a:t>MB</a:t>
            </a:r>
          </a:p>
          <a:p>
            <a:pPr fontAlgn="base"/>
            <a:r>
              <a:rPr lang="en-US" sz="2400" b="1" dirty="0"/>
              <a:t>Recommended System Requirements</a:t>
            </a:r>
          </a:p>
          <a:p>
            <a:pPr lvl="1" fontAlgn="base"/>
            <a:r>
              <a:rPr lang="en-US" dirty="0"/>
              <a:t>System</a:t>
            </a:r>
            <a:r>
              <a:rPr lang="en-US" dirty="0" smtClean="0"/>
              <a:t>: 3.0 GHz </a:t>
            </a:r>
            <a:r>
              <a:rPr lang="en-US" dirty="0"/>
              <a:t>Intel Pentium or </a:t>
            </a:r>
            <a:r>
              <a:rPr lang="en-US" dirty="0" smtClean="0"/>
              <a:t>equivalent</a:t>
            </a:r>
          </a:p>
          <a:p>
            <a:pPr lvl="1" fontAlgn="base"/>
            <a:r>
              <a:rPr lang="en-US" dirty="0" smtClean="0"/>
              <a:t>RAM: 1024 MB</a:t>
            </a:r>
          </a:p>
          <a:p>
            <a:pPr lvl="1" fontAlgn="base"/>
            <a:r>
              <a:rPr lang="en-US" dirty="0" smtClean="0"/>
              <a:t>Video </a:t>
            </a:r>
            <a:r>
              <a:rPr lang="en-US" dirty="0"/>
              <a:t>Memory</a:t>
            </a:r>
            <a:r>
              <a:rPr lang="en-US" dirty="0" smtClean="0"/>
              <a:t>: 256 MB</a:t>
            </a:r>
          </a:p>
          <a:p>
            <a:pPr lvl="1" fontAlgn="base"/>
            <a:r>
              <a:rPr lang="en-US" dirty="0" smtClean="0"/>
              <a:t>Hard </a:t>
            </a:r>
            <a:r>
              <a:rPr lang="en-US" dirty="0"/>
              <a:t>Drive Space</a:t>
            </a:r>
            <a:r>
              <a:rPr lang="en-US" dirty="0" smtClean="0"/>
              <a:t>: 6500 </a:t>
            </a:r>
            <a:r>
              <a:rPr lang="en-US" dirty="0"/>
              <a:t>MB</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Overview</a:t>
            </a:r>
            <a:endParaRPr lang="en-US" dirty="0"/>
          </a:p>
        </p:txBody>
      </p:sp>
      <p:sp>
        <p:nvSpPr>
          <p:cNvPr id="3" name="Content Placeholder 2"/>
          <p:cNvSpPr>
            <a:spLocks noGrp="1"/>
          </p:cNvSpPr>
          <p:nvPr>
            <p:ph sz="quarter" idx="1"/>
          </p:nvPr>
        </p:nvSpPr>
        <p:spPr>
          <a:xfrm>
            <a:off x="457200" y="1600200"/>
            <a:ext cx="8229600" cy="5029200"/>
          </a:xfrm>
        </p:spPr>
        <p:txBody>
          <a:bodyPr>
            <a:normAutofit/>
          </a:bodyPr>
          <a:lstStyle/>
          <a:p>
            <a:r>
              <a:rPr lang="en-US" sz="2400" dirty="0" smtClean="0"/>
              <a:t>World War II, D-Day Invasion</a:t>
            </a:r>
          </a:p>
          <a:p>
            <a:r>
              <a:rPr lang="en-US" sz="2400" dirty="0" smtClean="0"/>
              <a:t>Factions</a:t>
            </a:r>
          </a:p>
          <a:p>
            <a:pPr lvl="1"/>
            <a:r>
              <a:rPr lang="en-US" dirty="0" smtClean="0"/>
              <a:t>American</a:t>
            </a:r>
          </a:p>
          <a:p>
            <a:pPr lvl="1"/>
            <a:r>
              <a:rPr lang="en-US" dirty="0" smtClean="0"/>
              <a:t>British</a:t>
            </a:r>
          </a:p>
          <a:p>
            <a:pPr lvl="1"/>
            <a:r>
              <a:rPr lang="en-US" dirty="0" smtClean="0"/>
              <a:t>German</a:t>
            </a:r>
          </a:p>
          <a:p>
            <a:pPr lvl="1"/>
            <a:r>
              <a:rPr lang="en-US" dirty="0" smtClean="0"/>
              <a:t>Panzer Elite</a:t>
            </a:r>
          </a:p>
          <a:p>
            <a:r>
              <a:rPr lang="en-US" sz="2400" dirty="0" smtClean="0"/>
              <a:t>Single Player Campaign</a:t>
            </a:r>
          </a:p>
          <a:p>
            <a:r>
              <a:rPr lang="en-US" sz="2400" dirty="0" smtClean="0"/>
              <a:t>Multiplayer</a:t>
            </a:r>
          </a:p>
          <a:p>
            <a:r>
              <a:rPr lang="en-US" sz="2400" dirty="0" smtClean="0"/>
              <a:t>Expansions</a:t>
            </a:r>
          </a:p>
          <a:p>
            <a:pPr lvl="1"/>
            <a:r>
              <a:rPr lang="en-US" dirty="0" smtClean="0"/>
              <a:t>Opposing Fronts</a:t>
            </a:r>
          </a:p>
          <a:p>
            <a:pPr lvl="1"/>
            <a:r>
              <a:rPr lang="en-US" dirty="0" smtClean="0"/>
              <a:t>Tales of Valor</a:t>
            </a:r>
          </a:p>
          <a:p>
            <a:pPr>
              <a:buNone/>
            </a:pPr>
            <a:endParaRPr lang="en-US" dirty="0" smtClean="0"/>
          </a:p>
          <a:p>
            <a:endParaRPr lang="en-US" dirty="0" smtClean="0"/>
          </a:p>
        </p:txBody>
      </p:sp>
      <p:pic>
        <p:nvPicPr>
          <p:cNvPr id="13316" name="Picture 4" descr="http://pnmedia.gamespy.com/screenshots/pcoh/75403827.jpg"/>
          <p:cNvPicPr>
            <a:picLocks noChangeAspect="1" noChangeArrowheads="1"/>
          </p:cNvPicPr>
          <p:nvPr/>
        </p:nvPicPr>
        <p:blipFill>
          <a:blip r:embed="rId2" cstate="print"/>
          <a:srcRect/>
          <a:stretch>
            <a:fillRect/>
          </a:stretch>
        </p:blipFill>
        <p:spPr bwMode="auto">
          <a:xfrm>
            <a:off x="3581400" y="2209800"/>
            <a:ext cx="5334000" cy="4000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a:t>
            </a:r>
            <a:endParaRPr lang="en-US" dirty="0"/>
          </a:p>
        </p:txBody>
      </p:sp>
      <p:sp>
        <p:nvSpPr>
          <p:cNvPr id="3" name="Content Placeholder 2"/>
          <p:cNvSpPr>
            <a:spLocks noGrp="1"/>
          </p:cNvSpPr>
          <p:nvPr>
            <p:ph sz="quarter" idx="1"/>
          </p:nvPr>
        </p:nvSpPr>
        <p:spPr>
          <a:xfrm>
            <a:off x="914400" y="1447800"/>
            <a:ext cx="7772400" cy="5105400"/>
          </a:xfrm>
        </p:spPr>
        <p:txBody>
          <a:bodyPr>
            <a:noAutofit/>
          </a:bodyPr>
          <a:lstStyle/>
          <a:p>
            <a:r>
              <a:rPr lang="en-US" sz="2400" dirty="0" smtClean="0"/>
              <a:t>D-Day Invasion</a:t>
            </a:r>
          </a:p>
          <a:p>
            <a:pPr lvl="1"/>
            <a:r>
              <a:rPr lang="en-US" dirty="0" smtClean="0"/>
              <a:t>Able Company’s assault on Omaha Beach</a:t>
            </a:r>
          </a:p>
          <a:p>
            <a:r>
              <a:rPr lang="en-US" sz="2400" dirty="0" smtClean="0"/>
              <a:t>Battle of </a:t>
            </a:r>
            <a:r>
              <a:rPr lang="en-US" sz="2400" dirty="0" err="1" smtClean="0"/>
              <a:t>Carentan</a:t>
            </a:r>
            <a:endParaRPr lang="en-US" sz="2400" dirty="0" smtClean="0"/>
          </a:p>
          <a:p>
            <a:pPr lvl="1"/>
            <a:r>
              <a:rPr lang="en-US" dirty="0" smtClean="0"/>
              <a:t>Fox Company’s capture and defense of </a:t>
            </a:r>
            <a:r>
              <a:rPr lang="en-US" dirty="0" err="1" smtClean="0"/>
              <a:t>Carentan</a:t>
            </a:r>
            <a:endParaRPr lang="en-US" dirty="0" smtClean="0"/>
          </a:p>
          <a:p>
            <a:r>
              <a:rPr lang="en-US" sz="2400" dirty="0" smtClean="0"/>
              <a:t>Battle of Cherbourg</a:t>
            </a:r>
          </a:p>
          <a:p>
            <a:pPr lvl="1"/>
            <a:r>
              <a:rPr lang="en-US" dirty="0" smtClean="0"/>
              <a:t>Able and Fox Company’s advance to the deep water port</a:t>
            </a:r>
          </a:p>
          <a:p>
            <a:r>
              <a:rPr lang="en-US" sz="2400" dirty="0" smtClean="0"/>
              <a:t>Operation Cobra</a:t>
            </a:r>
          </a:p>
          <a:p>
            <a:pPr lvl="1"/>
            <a:r>
              <a:rPr lang="en-US" dirty="0" smtClean="0"/>
              <a:t>Able Company’s attack on Saint-</a:t>
            </a:r>
            <a:r>
              <a:rPr lang="en-US" dirty="0" err="1" smtClean="0"/>
              <a:t>Lö</a:t>
            </a:r>
            <a:endParaRPr lang="en-US" dirty="0" smtClean="0"/>
          </a:p>
          <a:p>
            <a:r>
              <a:rPr lang="en-US" sz="2400" dirty="0" smtClean="0"/>
              <a:t>Operation </a:t>
            </a:r>
            <a:r>
              <a:rPr lang="en-US" sz="2400" dirty="0" err="1" smtClean="0"/>
              <a:t>Lüttich</a:t>
            </a:r>
            <a:endParaRPr lang="en-US" sz="2400" dirty="0" smtClean="0"/>
          </a:p>
          <a:p>
            <a:pPr lvl="1"/>
            <a:r>
              <a:rPr lang="en-US" dirty="0" smtClean="0"/>
              <a:t>Able Company’s defense at </a:t>
            </a:r>
            <a:r>
              <a:rPr lang="en-US" dirty="0" err="1" smtClean="0"/>
              <a:t>Mortain</a:t>
            </a:r>
            <a:endParaRPr lang="en-US" dirty="0" smtClean="0"/>
          </a:p>
          <a:p>
            <a:r>
              <a:rPr lang="en-US" sz="2400" dirty="0" err="1" smtClean="0"/>
              <a:t>Falaise</a:t>
            </a:r>
            <a:r>
              <a:rPr lang="en-US" sz="2400" dirty="0" smtClean="0"/>
              <a:t> Pocket</a:t>
            </a:r>
          </a:p>
          <a:p>
            <a:pPr lvl="1"/>
            <a:r>
              <a:rPr lang="en-US" dirty="0" smtClean="0"/>
              <a:t>Destruction of the German Seventh Army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Characters</a:t>
            </a:r>
            <a:endParaRPr lang="en-US" dirty="0"/>
          </a:p>
        </p:txBody>
      </p:sp>
      <p:sp>
        <p:nvSpPr>
          <p:cNvPr id="3" name="Content Placeholder 2"/>
          <p:cNvSpPr>
            <a:spLocks noGrp="1"/>
          </p:cNvSpPr>
          <p:nvPr>
            <p:ph sz="quarter" idx="1"/>
          </p:nvPr>
        </p:nvSpPr>
        <p:spPr/>
        <p:txBody>
          <a:bodyPr>
            <a:normAutofit/>
          </a:bodyPr>
          <a:lstStyle/>
          <a:p>
            <a:r>
              <a:rPr lang="en-US" sz="2400" dirty="0" smtClean="0"/>
              <a:t>Captain John MacKay</a:t>
            </a:r>
          </a:p>
          <a:p>
            <a:pPr lvl="1"/>
            <a:r>
              <a:rPr lang="en-US" dirty="0" smtClean="0"/>
              <a:t>Command of Able Company</a:t>
            </a:r>
          </a:p>
          <a:p>
            <a:r>
              <a:rPr lang="en-US" sz="2400" dirty="0" smtClean="0"/>
              <a:t>Sergeant Joe Conti</a:t>
            </a:r>
          </a:p>
          <a:p>
            <a:pPr lvl="1"/>
            <a:r>
              <a:rPr lang="en-US" dirty="0" smtClean="0"/>
              <a:t>Game Narrator</a:t>
            </a:r>
          </a:p>
          <a:p>
            <a:pPr lvl="1"/>
            <a:r>
              <a:rPr lang="en-US" dirty="0" smtClean="0"/>
              <a:t>Second-in-Command of Able Company</a:t>
            </a:r>
          </a:p>
          <a:p>
            <a:r>
              <a:rPr lang="en-US" sz="2400" dirty="0" smtClean="0"/>
              <a:t>Hauptmann Joseph Gunter Schultz</a:t>
            </a:r>
          </a:p>
          <a:p>
            <a:pPr lvl="1"/>
            <a:r>
              <a:rPr lang="en-US" dirty="0" smtClean="0"/>
              <a:t>Tiger Ace Tank Captain</a:t>
            </a:r>
            <a:endParaRPr lang="en-US" dirty="0"/>
          </a:p>
        </p:txBody>
      </p:sp>
      <p:pic>
        <p:nvPicPr>
          <p:cNvPr id="11266" name="Picture 2" descr="http://i340.photobucket.com/albums/o360/Lt-ledhead/pc-sound-company_of_heroes.jpg"/>
          <p:cNvPicPr>
            <a:picLocks noChangeAspect="1" noChangeArrowheads="1"/>
          </p:cNvPicPr>
          <p:nvPr/>
        </p:nvPicPr>
        <p:blipFill>
          <a:blip r:embed="rId2" cstate="print"/>
          <a:srcRect/>
          <a:stretch>
            <a:fillRect/>
          </a:stretch>
        </p:blipFill>
        <p:spPr bwMode="auto">
          <a:xfrm>
            <a:off x="5181600" y="4038600"/>
            <a:ext cx="3352800" cy="2514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Player’s Role</a:t>
            </a:r>
            <a:endParaRPr lang="en-US" dirty="0"/>
          </a:p>
        </p:txBody>
      </p:sp>
      <p:sp>
        <p:nvSpPr>
          <p:cNvPr id="3" name="Content Placeholder 2"/>
          <p:cNvSpPr>
            <a:spLocks noGrp="1"/>
          </p:cNvSpPr>
          <p:nvPr>
            <p:ph sz="quarter" idx="1"/>
          </p:nvPr>
        </p:nvSpPr>
        <p:spPr/>
        <p:txBody>
          <a:bodyPr>
            <a:normAutofit/>
          </a:bodyPr>
          <a:lstStyle/>
          <a:p>
            <a:r>
              <a:rPr lang="en-US" sz="2400" dirty="0" smtClean="0"/>
              <a:t>Single player</a:t>
            </a:r>
          </a:p>
          <a:p>
            <a:pPr lvl="1"/>
            <a:r>
              <a:rPr lang="en-US" dirty="0" smtClean="0"/>
              <a:t>Control two U.S. Military Units</a:t>
            </a:r>
          </a:p>
          <a:p>
            <a:pPr lvl="1"/>
            <a:r>
              <a:rPr lang="en-US" dirty="0" smtClean="0"/>
              <a:t>Battle of Normandy</a:t>
            </a:r>
          </a:p>
          <a:p>
            <a:pPr lvl="1"/>
            <a:r>
              <a:rPr lang="en-US" dirty="0" smtClean="0"/>
              <a:t>Allied Capture of France</a:t>
            </a:r>
          </a:p>
          <a:p>
            <a:pPr lvl="1"/>
            <a:r>
              <a:rPr lang="en-US" dirty="0" smtClean="0"/>
              <a:t>Able Company (Infantry)</a:t>
            </a:r>
          </a:p>
          <a:p>
            <a:pPr lvl="1"/>
            <a:r>
              <a:rPr lang="en-US" dirty="0" smtClean="0"/>
              <a:t>Fox Company (Airborne)</a:t>
            </a:r>
          </a:p>
          <a:p>
            <a:r>
              <a:rPr lang="en-US" sz="2400" dirty="0" smtClean="0"/>
              <a:t>Multiplayer</a:t>
            </a:r>
          </a:p>
          <a:p>
            <a:pPr lvl="1"/>
            <a:r>
              <a:rPr lang="en-US" dirty="0" smtClean="0"/>
              <a:t>Axis vs. Ally (Two Game Modes)</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5181600" y="3581400"/>
            <a:ext cx="3759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pic>
        <p:nvPicPr>
          <p:cNvPr id="11266" name="Picture 2" descr="http://pcmedia.ign.com/pc/image/article/732/732059/company-of-heroes-20060911032150542.jpg"/>
          <p:cNvPicPr>
            <a:picLocks noChangeAspect="1" noChangeArrowheads="1"/>
          </p:cNvPicPr>
          <p:nvPr/>
        </p:nvPicPr>
        <p:blipFill>
          <a:blip r:embed="rId2" cstate="print"/>
          <a:srcRect/>
          <a:stretch>
            <a:fillRect/>
          </a:stretch>
        </p:blipFill>
        <p:spPr bwMode="auto">
          <a:xfrm>
            <a:off x="762000" y="1371600"/>
            <a:ext cx="6908799" cy="5181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Play</a:t>
            </a:r>
            <a:endParaRPr lang="en-US" dirty="0"/>
          </a:p>
        </p:txBody>
      </p:sp>
      <p:sp>
        <p:nvSpPr>
          <p:cNvPr id="3" name="Content Placeholder 2"/>
          <p:cNvSpPr>
            <a:spLocks noGrp="1"/>
          </p:cNvSpPr>
          <p:nvPr>
            <p:ph sz="quarter" idx="1"/>
          </p:nvPr>
        </p:nvSpPr>
        <p:spPr>
          <a:xfrm>
            <a:off x="914400" y="1447800"/>
            <a:ext cx="7772400" cy="5105400"/>
          </a:xfrm>
        </p:spPr>
        <p:txBody>
          <a:bodyPr>
            <a:normAutofit fontScale="70000" lnSpcReduction="20000"/>
          </a:bodyPr>
          <a:lstStyle/>
          <a:p>
            <a:r>
              <a:rPr lang="en-US" sz="3400" dirty="0" smtClean="0"/>
              <a:t>Resources</a:t>
            </a:r>
          </a:p>
          <a:p>
            <a:pPr lvl="1"/>
            <a:r>
              <a:rPr lang="en-US" sz="3400" dirty="0" smtClean="0"/>
              <a:t>Man Power- necessary to produce all units</a:t>
            </a:r>
          </a:p>
          <a:p>
            <a:pPr lvl="1"/>
            <a:r>
              <a:rPr lang="en-US" sz="3400" dirty="0" smtClean="0"/>
              <a:t>Munitions- upgrade squads or vehicles and use abilities</a:t>
            </a:r>
          </a:p>
          <a:p>
            <a:pPr lvl="1"/>
            <a:r>
              <a:rPr lang="en-US" sz="3400" dirty="0" smtClean="0"/>
              <a:t>Fuel- purchase tanks and other vehicles</a:t>
            </a:r>
          </a:p>
          <a:p>
            <a:r>
              <a:rPr lang="en-US" sz="3400" dirty="0" smtClean="0"/>
              <a:t>Buildings</a:t>
            </a:r>
          </a:p>
          <a:p>
            <a:pPr lvl="1"/>
            <a:r>
              <a:rPr lang="en-US" sz="3400" dirty="0" smtClean="0"/>
              <a:t>Units can garrison in city or town buildings and convert it into field barracks.</a:t>
            </a:r>
          </a:p>
          <a:p>
            <a:pPr lvl="1"/>
            <a:r>
              <a:rPr lang="en-US" sz="3400" dirty="0" smtClean="0"/>
              <a:t>Americans- barracks, weapons support center,  motor pool, tank depot, triage center, supply yard, etc.</a:t>
            </a:r>
          </a:p>
          <a:p>
            <a:pPr lvl="1"/>
            <a:r>
              <a:rPr lang="en-US" sz="3400" dirty="0" smtClean="0"/>
              <a:t>Germans- </a:t>
            </a:r>
            <a:r>
              <a:rPr lang="en-US" sz="3400" dirty="0" err="1" smtClean="0"/>
              <a:t>Wehrmacht</a:t>
            </a:r>
            <a:r>
              <a:rPr lang="en-US" sz="3400" dirty="0" smtClean="0"/>
              <a:t> quarters, Krieg barracks,  Sturm armory, Panzer command, </a:t>
            </a:r>
            <a:r>
              <a:rPr lang="en-US" sz="3400" dirty="0" err="1" smtClean="0"/>
              <a:t>Kampkraft</a:t>
            </a:r>
            <a:r>
              <a:rPr lang="en-US" sz="3400" dirty="0" smtClean="0"/>
              <a:t> centre</a:t>
            </a:r>
          </a:p>
          <a:p>
            <a:r>
              <a:rPr lang="en-US" sz="3400" dirty="0" smtClean="0"/>
              <a:t>Units</a:t>
            </a:r>
          </a:p>
          <a:p>
            <a:pPr lvl="1"/>
            <a:r>
              <a:rPr lang="en-US" sz="3400" dirty="0" smtClean="0"/>
              <a:t>Infantry</a:t>
            </a:r>
          </a:p>
          <a:p>
            <a:pPr lvl="1"/>
            <a:r>
              <a:rPr lang="en-US" sz="3400" dirty="0" smtClean="0"/>
              <a:t>Support</a:t>
            </a:r>
          </a:p>
          <a:p>
            <a:pPr lvl="1"/>
            <a:r>
              <a:rPr lang="en-US" sz="3400" dirty="0" smtClean="0"/>
              <a:t>Vehicles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790</TotalTime>
  <Words>717</Words>
  <Application>Microsoft Office PowerPoint</Application>
  <PresentationFormat>On-screen Show (4:3)</PresentationFormat>
  <Paragraphs>123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Slide 1</vt:lpstr>
      <vt:lpstr>Company of Heroes</vt:lpstr>
      <vt:lpstr>Hardware Requirements</vt:lpstr>
      <vt:lpstr>Quick Overview</vt:lpstr>
      <vt:lpstr>Story</vt:lpstr>
      <vt:lpstr>Characters</vt:lpstr>
      <vt:lpstr>Player’s Role</vt:lpstr>
      <vt:lpstr>User Interface</vt:lpstr>
      <vt:lpstr>Game Play</vt:lpstr>
      <vt:lpstr>Game Play… Continued</vt:lpstr>
      <vt:lpstr>Scoring</vt:lpstr>
      <vt:lpstr>Sound</vt:lpstr>
      <vt:lpstr>Special Features</vt:lpstr>
      <vt:lpstr>Other Info</vt:lpstr>
      <vt:lpstr>Review</vt:lpstr>
      <vt:lpstr>Demo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Nicholas</dc:creator>
  <cp:lastModifiedBy>default</cp:lastModifiedBy>
  <cp:revision>88</cp:revision>
  <dcterms:created xsi:type="dcterms:W3CDTF">2010-09-17T17:18:23Z</dcterms:created>
  <dcterms:modified xsi:type="dcterms:W3CDTF">2010-09-27T19:06:57Z</dcterms:modified>
</cp:coreProperties>
</file>