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1" r:id="rId3"/>
    <p:sldId id="257" r:id="rId4"/>
    <p:sldId id="258" r:id="rId5"/>
    <p:sldId id="259" r:id="rId6"/>
    <p:sldId id="260" r:id="rId7"/>
    <p:sldId id="261" r:id="rId8"/>
    <p:sldId id="262" r:id="rId9"/>
    <p:sldId id="277" r:id="rId10"/>
    <p:sldId id="263" r:id="rId11"/>
    <p:sldId id="266" r:id="rId12"/>
    <p:sldId id="279" r:id="rId13"/>
    <p:sldId id="267" r:id="rId14"/>
    <p:sldId id="278" r:id="rId15"/>
    <p:sldId id="268" r:id="rId16"/>
    <p:sldId id="269" r:id="rId17"/>
    <p:sldId id="270" r:id="rId18"/>
    <p:sldId id="271" r:id="rId19"/>
    <p:sldId id="272" r:id="rId20"/>
    <p:sldId id="280" r:id="rId21"/>
    <p:sldId id="273" r:id="rId22"/>
    <p:sldId id="274" r:id="rId23"/>
    <p:sldId id="275" r:id="rId24"/>
    <p:sldId id="27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9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93BE1-37D8-4B12-9184-3AD739503E7D}" type="datetimeFigureOut">
              <a:rPr lang="en-US" smtClean="0"/>
              <a:pPr/>
              <a:t>9/27/2010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308F8-322A-4C7B-9654-E2CDD714EE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93BE1-37D8-4B12-9184-3AD739503E7D}" type="datetimeFigureOut">
              <a:rPr lang="en-US" smtClean="0"/>
              <a:pPr/>
              <a:t>9/27/2010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308F8-322A-4C7B-9654-E2CDD714EE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93BE1-37D8-4B12-9184-3AD739503E7D}" type="datetimeFigureOut">
              <a:rPr lang="en-US" smtClean="0"/>
              <a:pPr/>
              <a:t>9/27/2010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308F8-322A-4C7B-9654-E2CDD714EE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93BE1-37D8-4B12-9184-3AD739503E7D}" type="datetimeFigureOut">
              <a:rPr lang="en-US" smtClean="0"/>
              <a:pPr/>
              <a:t>9/27/2010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308F8-322A-4C7B-9654-E2CDD714EE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93BE1-37D8-4B12-9184-3AD739503E7D}" type="datetimeFigureOut">
              <a:rPr lang="en-US" smtClean="0"/>
              <a:pPr/>
              <a:t>9/27/2010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308F8-322A-4C7B-9654-E2CDD714EE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93BE1-37D8-4B12-9184-3AD739503E7D}" type="datetimeFigureOut">
              <a:rPr lang="en-US" smtClean="0"/>
              <a:pPr/>
              <a:t>9/27/2010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308F8-322A-4C7B-9654-E2CDD714EE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93BE1-37D8-4B12-9184-3AD739503E7D}" type="datetimeFigureOut">
              <a:rPr lang="en-US" smtClean="0"/>
              <a:pPr/>
              <a:t>9/27/2010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308F8-322A-4C7B-9654-E2CDD714EE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93BE1-37D8-4B12-9184-3AD739503E7D}" type="datetimeFigureOut">
              <a:rPr lang="en-US" smtClean="0"/>
              <a:pPr/>
              <a:t>9/27/2010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308F8-322A-4C7B-9654-E2CDD714EE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93BE1-37D8-4B12-9184-3AD739503E7D}" type="datetimeFigureOut">
              <a:rPr lang="en-US" smtClean="0"/>
              <a:pPr/>
              <a:t>9/27/2010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308F8-322A-4C7B-9654-E2CDD714EE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93BE1-37D8-4B12-9184-3AD739503E7D}" type="datetimeFigureOut">
              <a:rPr lang="en-US" smtClean="0"/>
              <a:pPr/>
              <a:t>9/27/2010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308F8-322A-4C7B-9654-E2CDD714EE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74E93BE1-37D8-4B12-9184-3AD739503E7D}" type="datetimeFigureOut">
              <a:rPr lang="en-US" smtClean="0"/>
              <a:pPr/>
              <a:t>9/27/2010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67308F8-322A-4C7B-9654-E2CDD714EE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4E93BE1-37D8-4B12-9184-3AD739503E7D}" type="datetimeFigureOut">
              <a:rPr lang="en-US" smtClean="0"/>
              <a:pPr/>
              <a:t>9/27/2010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67308F8-322A-4C7B-9654-E2CDD714EE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ohammad\Downloads\ForzaMotosport3_Passion_ratedE_360p30_ST_1500kbps.wmv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Forza</a:t>
            </a:r>
            <a:r>
              <a:rPr lang="en-US" dirty="0" smtClean="0"/>
              <a:t> Motorsport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81000"/>
            <a:ext cx="9144001" cy="4713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62600" y="3505200"/>
            <a:ext cx="3048000" cy="1499616"/>
          </a:xfrm>
        </p:spPr>
        <p:txBody>
          <a:bodyPr/>
          <a:lstStyle/>
          <a:p>
            <a:r>
              <a:rPr lang="en-US" dirty="0" smtClean="0"/>
              <a:t>A Game Evaluation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Interface: </a:t>
            </a:r>
            <a:r>
              <a:rPr lang="en-US" dirty="0" smtClean="0"/>
              <a:t>Driving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2050" name="Picture 2" descr="C:\Users\Mohammad\Documents\School\CIS 487\Forza3_DodgeChallenger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1524000"/>
            <a:ext cx="9482667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Interface: Tuning</a:t>
            </a:r>
            <a:endParaRPr lang="en-US" dirty="0"/>
          </a:p>
        </p:txBody>
      </p:sp>
      <p:pic>
        <p:nvPicPr>
          <p:cNvPr id="3074" name="Picture 2" descr="C:\Users\Mohammad\Documents\School\CIS 487\tun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24000"/>
            <a:ext cx="7928919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Interface: Tuning</a:t>
            </a:r>
            <a:endParaRPr lang="en-US" dirty="0"/>
          </a:p>
        </p:txBody>
      </p:sp>
      <p:pic>
        <p:nvPicPr>
          <p:cNvPr id="4" name="Content Placeholder 3" descr="C:\Users\Mohammad\Documents\School\CIS 487\tune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6771"/>
            <a:ext cx="7924800" cy="53312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Interface: Paint Shop</a:t>
            </a:r>
            <a:endParaRPr lang="en-US" dirty="0"/>
          </a:p>
        </p:txBody>
      </p:sp>
      <p:pic>
        <p:nvPicPr>
          <p:cNvPr id="4098" name="Picture 2" descr="C:\Users\Mohammad\Documents\School\CIS 487\paintsh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1524000"/>
            <a:ext cx="9449254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Interface: </a:t>
            </a:r>
            <a:r>
              <a:rPr lang="en-US" dirty="0" err="1" smtClean="0"/>
              <a:t>Photomode</a:t>
            </a:r>
            <a:endParaRPr lang="en-US" dirty="0"/>
          </a:p>
        </p:txBody>
      </p:sp>
      <p:pic>
        <p:nvPicPr>
          <p:cNvPr id="5122" name="Picture 2" descr="C:\Users\Mohammad\Documents\School\CIS 487\photosetting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32164"/>
            <a:ext cx="7848600" cy="53258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Realism is the primary goal of the artwork</a:t>
            </a:r>
          </a:p>
          <a:p>
            <a:r>
              <a:rPr lang="en-US" dirty="0" smtClean="0"/>
              <a:t>Game textures were created through photographs of the cars and tracks</a:t>
            </a:r>
          </a:p>
          <a:p>
            <a:r>
              <a:rPr lang="en-US" dirty="0" smtClean="0"/>
              <a:t>Even tracks without real-world counterparts are designed to look and feel realistic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Sound and Music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Real-world vehicles were tested and recorded on dynamometers to develop vehicle sounds</a:t>
            </a:r>
          </a:p>
          <a:p>
            <a:r>
              <a:rPr lang="en-US" dirty="0" smtClean="0"/>
              <a:t>Real-world vehicles were also wrecked to obtain collision sounds</a:t>
            </a:r>
          </a:p>
          <a:p>
            <a:r>
              <a:rPr lang="en-US" dirty="0" smtClean="0"/>
              <a:t>Game music is generic techno/rock, set up to be replaced by music from the player’s own library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Review: The Good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Game captures the feeling of real-world road racing</a:t>
            </a:r>
          </a:p>
          <a:p>
            <a:r>
              <a:rPr lang="en-US" dirty="0" smtClean="0"/>
              <a:t>Player assists make the game competitive and fun for players of all skill and interest levels</a:t>
            </a:r>
          </a:p>
          <a:p>
            <a:r>
              <a:rPr lang="en-US" dirty="0" smtClean="0"/>
              <a:t>Innovative “experience” system rewards consistent players</a:t>
            </a:r>
          </a:p>
          <a:p>
            <a:r>
              <a:rPr lang="en-US" dirty="0" smtClean="0"/>
              <a:t>Multiplayer allows players to create their own race types</a:t>
            </a:r>
          </a:p>
          <a:p>
            <a:r>
              <a:rPr lang="en-US" dirty="0" smtClean="0"/>
              <a:t>Paint shop and photo mode give an avenue of fun and customization to what is often a very stale genre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Review: The Bad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Despite efforts to broaden the user base, this is still a niche game</a:t>
            </a:r>
          </a:p>
          <a:p>
            <a:r>
              <a:rPr lang="en-US" dirty="0" err="1" smtClean="0"/>
              <a:t>Gameplay</a:t>
            </a:r>
            <a:r>
              <a:rPr lang="en-US" dirty="0" smtClean="0"/>
              <a:t> is the same throughout the game; some players will get bored</a:t>
            </a:r>
          </a:p>
          <a:p>
            <a:r>
              <a:rPr lang="en-US" dirty="0" smtClean="0"/>
              <a:t>Takes too long to build up enough in-game credits to purchase/unlock cars and races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Review: Competition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6146" name="Picture 2" descr="C:\Users\Mohammad\Documents\School\CIS 487\fm3_nissan_gtr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</a:t>
            </a:r>
            <a:endParaRPr lang="en-US" dirty="0"/>
          </a:p>
        </p:txBody>
      </p:sp>
      <p:pic>
        <p:nvPicPr>
          <p:cNvPr id="5" name="ForzaMotosport3_Passion_ratedE_360p30_ST_1500kbps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1516063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7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Review: Competition</a:t>
            </a:r>
            <a:endParaRPr lang="en-US" dirty="0"/>
          </a:p>
        </p:txBody>
      </p:sp>
      <p:pic>
        <p:nvPicPr>
          <p:cNvPr id="7171" name="Picture 3" descr="C:\Users\Mohammad\Documents\School\CIS 487\gran-turismo-5-images-200708160515510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52400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Review: Competition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Comparative strengths:</a:t>
            </a:r>
          </a:p>
          <a:p>
            <a:pPr lvl="1"/>
            <a:r>
              <a:rPr lang="en-US" dirty="0" smtClean="0"/>
              <a:t>Accessibility to casual players</a:t>
            </a:r>
          </a:p>
          <a:p>
            <a:pPr lvl="1"/>
            <a:r>
              <a:rPr lang="en-US" dirty="0" smtClean="0"/>
              <a:t>Car customization</a:t>
            </a:r>
          </a:p>
          <a:p>
            <a:pPr lvl="1"/>
            <a:r>
              <a:rPr lang="en-US" dirty="0" smtClean="0"/>
              <a:t>A.I. opponents</a:t>
            </a:r>
          </a:p>
          <a:p>
            <a:pPr lvl="1"/>
            <a:r>
              <a:rPr lang="en-US" dirty="0" smtClean="0"/>
              <a:t>Damage modeling</a:t>
            </a:r>
          </a:p>
          <a:p>
            <a:r>
              <a:rPr lang="en-US" dirty="0" smtClean="0"/>
              <a:t>Comparative weaknesses:</a:t>
            </a:r>
          </a:p>
          <a:p>
            <a:pPr lvl="1"/>
            <a:r>
              <a:rPr lang="en-US" dirty="0" smtClean="0"/>
              <a:t>Graphics</a:t>
            </a:r>
          </a:p>
          <a:p>
            <a:pPr lvl="1"/>
            <a:r>
              <a:rPr lang="en-US" dirty="0" smtClean="0"/>
              <a:t>Quantity of vehicles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Review: Audience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Targeted audience: car enthusiasts and casual racing players</a:t>
            </a:r>
          </a:p>
          <a:p>
            <a:r>
              <a:rPr lang="en-US" dirty="0" smtClean="0"/>
              <a:t>Actual audience: car enthusiasts</a:t>
            </a:r>
          </a:p>
          <a:p>
            <a:r>
              <a:rPr lang="en-US" dirty="0" smtClean="0"/>
              <a:t>Casual racers will have a hard time staying with the game due to the nature of its </a:t>
            </a:r>
            <a:r>
              <a:rPr lang="en-US" dirty="0" err="1" smtClean="0"/>
              <a:t>gameplay</a:t>
            </a:r>
            <a:endParaRPr lang="en-US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Strengths: </a:t>
            </a:r>
          </a:p>
          <a:p>
            <a:pPr lvl="1"/>
            <a:r>
              <a:rPr lang="en-US" dirty="0" smtClean="0"/>
              <a:t>Vehicle dynamics</a:t>
            </a:r>
          </a:p>
          <a:p>
            <a:pPr lvl="1"/>
            <a:r>
              <a:rPr lang="en-US" dirty="0" smtClean="0"/>
              <a:t>Customization</a:t>
            </a:r>
          </a:p>
          <a:p>
            <a:pPr lvl="1"/>
            <a:r>
              <a:rPr lang="en-US" dirty="0" smtClean="0"/>
              <a:t>Accessibility</a:t>
            </a:r>
          </a:p>
          <a:p>
            <a:r>
              <a:rPr lang="en-US" dirty="0" smtClean="0"/>
              <a:t>Weaknesses: </a:t>
            </a:r>
          </a:p>
          <a:p>
            <a:pPr lvl="1"/>
            <a:r>
              <a:rPr lang="en-US" dirty="0" smtClean="0"/>
              <a:t>Long-term interest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Worth buying?</a:t>
            </a:r>
          </a:p>
          <a:p>
            <a:pPr lvl="1"/>
            <a:r>
              <a:rPr lang="en-US" dirty="0" smtClean="0"/>
              <a:t>Hardcore enthusiast: Yes!</a:t>
            </a:r>
          </a:p>
          <a:p>
            <a:pPr lvl="1"/>
            <a:r>
              <a:rPr lang="en-US" dirty="0" smtClean="0"/>
              <a:t>Casual player: Rent first</a:t>
            </a:r>
          </a:p>
          <a:p>
            <a:r>
              <a:rPr lang="en-US" dirty="0" smtClean="0"/>
              <a:t>Improvements:</a:t>
            </a:r>
          </a:p>
          <a:p>
            <a:pPr lvl="1"/>
            <a:r>
              <a:rPr lang="en-US" dirty="0" smtClean="0"/>
              <a:t>Allow players to select their </a:t>
            </a:r>
            <a:r>
              <a:rPr lang="en-US" dirty="0" err="1" smtClean="0"/>
              <a:t>gameplay</a:t>
            </a:r>
            <a:r>
              <a:rPr lang="en-US" dirty="0" smtClean="0"/>
              <a:t> style up front, and tailor rewards accordingly</a:t>
            </a:r>
          </a:p>
          <a:p>
            <a:pPr lvl="1"/>
            <a:r>
              <a:rPr lang="en-US" dirty="0" smtClean="0"/>
              <a:t>Graphics, especially race replays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202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Creator: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Turn 10 Studios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Genre: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Racing Simulator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Price: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$60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Hardware Required: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Microsoft Xbox 360</a:t>
                      </a:r>
                    </a:p>
                    <a:p>
                      <a:r>
                        <a:rPr lang="en-US" dirty="0" smtClean="0"/>
                        <a:t>Network</a:t>
                      </a:r>
                      <a:r>
                        <a:rPr lang="en-US" baseline="0" dirty="0" smtClean="0"/>
                        <a:t> access for multiplayer</a:t>
                      </a:r>
                    </a:p>
                    <a:p>
                      <a:r>
                        <a:rPr lang="en-US" baseline="0" dirty="0" smtClean="0"/>
                        <a:t>Steering Wheel Recommended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Gameplay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game modes:</a:t>
            </a:r>
          </a:p>
          <a:p>
            <a:pPr lvl="1"/>
            <a:r>
              <a:rPr lang="en-US" dirty="0" smtClean="0"/>
              <a:t>Arcade: casual racing</a:t>
            </a:r>
          </a:p>
          <a:p>
            <a:pPr lvl="1"/>
            <a:r>
              <a:rPr lang="en-US" dirty="0" smtClean="0"/>
              <a:t>Career: in-depth simulation</a:t>
            </a:r>
          </a:p>
          <a:p>
            <a:r>
              <a:rPr lang="en-US" dirty="0" smtClean="0"/>
              <a:t>Player’s goal: win races!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Gameplay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Players control their vehicle using the Xbox 360 controller or steering wheel</a:t>
            </a:r>
          </a:p>
        </p:txBody>
      </p:sp>
      <p:pic>
        <p:nvPicPr>
          <p:cNvPr id="1026" name="Picture 2" descr="C:\Users\Mohammad\Documents\School\CIS 487\360controller.JPG"/>
          <p:cNvPicPr>
            <a:picLocks noChangeAspect="1" noChangeArrowheads="1"/>
          </p:cNvPicPr>
          <p:nvPr/>
        </p:nvPicPr>
        <p:blipFill>
          <a:blip r:embed="rId2" cstate="print"/>
          <a:srcRect l="7317" t="-1936" r="7317" b="3845"/>
          <a:stretch>
            <a:fillRect/>
          </a:stretch>
        </p:blipFill>
        <p:spPr bwMode="auto">
          <a:xfrm>
            <a:off x="1600200" y="2817223"/>
            <a:ext cx="6149009" cy="38883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Gameplay</a:t>
            </a:r>
            <a:r>
              <a:rPr lang="en-US" dirty="0" smtClean="0"/>
              <a:t>: Driving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Vehicle physics are tuned to be as realistic as possible</a:t>
            </a:r>
          </a:p>
          <a:p>
            <a:r>
              <a:rPr lang="en-US" dirty="0" smtClean="0"/>
              <a:t>Player skills:</a:t>
            </a:r>
          </a:p>
          <a:p>
            <a:pPr lvl="1"/>
            <a:r>
              <a:rPr lang="en-US" dirty="0" smtClean="0"/>
              <a:t>Braking points</a:t>
            </a:r>
          </a:p>
          <a:p>
            <a:pPr lvl="1"/>
            <a:r>
              <a:rPr lang="en-US" dirty="0" smtClean="0"/>
              <a:t>Apex clipping</a:t>
            </a:r>
          </a:p>
          <a:p>
            <a:pPr lvl="1"/>
            <a:r>
              <a:rPr lang="en-US" dirty="0" smtClean="0"/>
              <a:t>Skid control</a:t>
            </a:r>
          </a:p>
          <a:p>
            <a:pPr lvl="1"/>
            <a:r>
              <a:rPr lang="en-US" dirty="0" smtClean="0"/>
              <a:t>Weight transfer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2051" name="Picture 3" descr="C:\Users\Mohammad\Documents\School\CIS 487\turnTutorial.png"/>
          <p:cNvPicPr>
            <a:picLocks noChangeAspect="1" noChangeArrowheads="1"/>
          </p:cNvPicPr>
          <p:nvPr/>
        </p:nvPicPr>
        <p:blipFill>
          <a:blip r:embed="rId2" cstate="print"/>
          <a:srcRect l="8065" r="3226"/>
          <a:stretch>
            <a:fillRect/>
          </a:stretch>
        </p:blipFill>
        <p:spPr bwMode="auto">
          <a:xfrm>
            <a:off x="4191000" y="2438400"/>
            <a:ext cx="4191000" cy="40168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Gameplay</a:t>
            </a:r>
            <a:r>
              <a:rPr lang="en-US" dirty="0" smtClean="0"/>
              <a:t>: Tuning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Players can customize vehicle parts and settings</a:t>
            </a:r>
          </a:p>
          <a:p>
            <a:r>
              <a:rPr lang="en-US" dirty="0" smtClean="0"/>
              <a:t>Player skills:</a:t>
            </a:r>
          </a:p>
          <a:p>
            <a:pPr lvl="1"/>
            <a:r>
              <a:rPr lang="en-US" dirty="0" smtClean="0"/>
              <a:t>Gear ratio optimization</a:t>
            </a:r>
          </a:p>
          <a:p>
            <a:pPr lvl="1"/>
            <a:r>
              <a:rPr lang="en-US" dirty="0" smtClean="0"/>
              <a:t>Suspension settings</a:t>
            </a:r>
          </a:p>
          <a:p>
            <a:pPr lvl="1"/>
            <a:r>
              <a:rPr lang="en-US" dirty="0" smtClean="0"/>
              <a:t>Horsepower/torque curves</a:t>
            </a:r>
          </a:p>
          <a:p>
            <a:pPr lvl="1"/>
            <a:r>
              <a:rPr lang="en-US" dirty="0" smtClean="0"/>
              <a:t>Aerodynamic aids</a:t>
            </a:r>
          </a:p>
          <a:p>
            <a:pPr lvl="1"/>
            <a:r>
              <a:rPr lang="en-US" dirty="0" smtClean="0"/>
              <a:t>Tire size, type, pressure</a:t>
            </a:r>
            <a:endParaRPr lang="en-US" dirty="0"/>
          </a:p>
        </p:txBody>
      </p:sp>
      <p:pic>
        <p:nvPicPr>
          <p:cNvPr id="3074" name="Picture 2" descr="E:\tuning.JPG"/>
          <p:cNvPicPr>
            <a:picLocks noChangeAspect="1" noChangeArrowheads="1"/>
          </p:cNvPicPr>
          <p:nvPr/>
        </p:nvPicPr>
        <p:blipFill>
          <a:blip r:embed="rId2" cstate="print"/>
          <a:srcRect t="3432" r="3110" b="12264"/>
          <a:stretch>
            <a:fillRect/>
          </a:stretch>
        </p:blipFill>
        <p:spPr bwMode="auto">
          <a:xfrm>
            <a:off x="5486400" y="2362200"/>
            <a:ext cx="2971800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Gameplay</a:t>
            </a:r>
            <a:r>
              <a:rPr lang="en-US" dirty="0" smtClean="0"/>
              <a:t>: Designing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 paint jobs can be customized in the paint shop</a:t>
            </a:r>
          </a:p>
          <a:p>
            <a:r>
              <a:rPr lang="en-US" dirty="0" smtClean="0"/>
              <a:t>Player skills:</a:t>
            </a:r>
          </a:p>
          <a:p>
            <a:pPr lvl="1"/>
            <a:r>
              <a:rPr lang="en-US" dirty="0" smtClean="0"/>
              <a:t>Design composition</a:t>
            </a:r>
          </a:p>
          <a:p>
            <a:pPr lvl="1"/>
            <a:r>
              <a:rPr lang="en-US" dirty="0" smtClean="0"/>
              <a:t>Color choice</a:t>
            </a:r>
          </a:p>
          <a:p>
            <a:pPr lvl="1"/>
            <a:r>
              <a:rPr lang="en-US" dirty="0" smtClean="0"/>
              <a:t>Decal placement</a:t>
            </a:r>
          </a:p>
          <a:p>
            <a:pPr lvl="1"/>
            <a:r>
              <a:rPr lang="en-US" dirty="0" smtClean="0"/>
              <a:t>Layering</a:t>
            </a:r>
          </a:p>
        </p:txBody>
      </p:sp>
      <p:pic>
        <p:nvPicPr>
          <p:cNvPr id="4098" name="Picture 2" descr="C:\Users\Mohammad\Documents\School\CIS 487\painting.jpg"/>
          <p:cNvPicPr>
            <a:picLocks noChangeAspect="1" noChangeArrowheads="1"/>
          </p:cNvPicPr>
          <p:nvPr/>
        </p:nvPicPr>
        <p:blipFill>
          <a:blip r:embed="rId2" cstate="print"/>
          <a:srcRect l="2845" r="8957"/>
          <a:stretch>
            <a:fillRect/>
          </a:stretch>
        </p:blipFill>
        <p:spPr bwMode="auto">
          <a:xfrm>
            <a:off x="4267200" y="2895600"/>
            <a:ext cx="4724400" cy="3013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Gameplay</a:t>
            </a:r>
            <a:r>
              <a:rPr lang="en-US" dirty="0" smtClean="0"/>
              <a:t>: </a:t>
            </a:r>
            <a:r>
              <a:rPr lang="en-US" dirty="0" err="1" smtClean="0"/>
              <a:t>Photomode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Players can review a replay and take photos of their car</a:t>
            </a:r>
          </a:p>
          <a:p>
            <a:r>
              <a:rPr lang="en-US" dirty="0" smtClean="0"/>
              <a:t>Players choices:</a:t>
            </a:r>
          </a:p>
          <a:p>
            <a:pPr lvl="1"/>
            <a:r>
              <a:rPr lang="en-US" dirty="0" smtClean="0"/>
              <a:t>Aperture size</a:t>
            </a:r>
          </a:p>
          <a:p>
            <a:pPr lvl="1"/>
            <a:r>
              <a:rPr lang="en-US" dirty="0" smtClean="0"/>
              <a:t>Shutter speed</a:t>
            </a:r>
          </a:p>
          <a:p>
            <a:pPr lvl="1"/>
            <a:r>
              <a:rPr lang="en-US" dirty="0" smtClean="0"/>
              <a:t>Focus</a:t>
            </a:r>
          </a:p>
          <a:p>
            <a:pPr lvl="1"/>
            <a:r>
              <a:rPr lang="en-US" dirty="0" smtClean="0"/>
              <a:t>Lens filters</a:t>
            </a:r>
          </a:p>
        </p:txBody>
      </p:sp>
      <p:pic>
        <p:nvPicPr>
          <p:cNvPr id="1026" name="Picture 2" descr="E:\photomode.JPG"/>
          <p:cNvPicPr>
            <a:picLocks noChangeAspect="1" noChangeArrowheads="1"/>
          </p:cNvPicPr>
          <p:nvPr/>
        </p:nvPicPr>
        <p:blipFill>
          <a:blip r:embed="rId2" cstate="print"/>
          <a:srcRect l="2827" r="2473"/>
          <a:stretch>
            <a:fillRect/>
          </a:stretch>
        </p:blipFill>
        <p:spPr bwMode="auto">
          <a:xfrm>
            <a:off x="3733800" y="2743200"/>
            <a:ext cx="5105400" cy="30448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934</TotalTime>
  <Words>486</Words>
  <Application>Microsoft Office PowerPoint</Application>
  <PresentationFormat>On-screen Show (4:3)</PresentationFormat>
  <Paragraphs>102</Paragraphs>
  <Slides>24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Module</vt:lpstr>
      <vt:lpstr>Forza Motorsport</vt:lpstr>
      <vt:lpstr>Intro</vt:lpstr>
      <vt:lpstr>Overview</vt:lpstr>
      <vt:lpstr>Gameplay</vt:lpstr>
      <vt:lpstr>Gameplay</vt:lpstr>
      <vt:lpstr>Gameplay: Driving</vt:lpstr>
      <vt:lpstr>Gameplay: Tuning</vt:lpstr>
      <vt:lpstr>Gameplay: Designing</vt:lpstr>
      <vt:lpstr>Gameplay: Photomode</vt:lpstr>
      <vt:lpstr>User Interface: Driving</vt:lpstr>
      <vt:lpstr>User Interface: Tuning</vt:lpstr>
      <vt:lpstr>User Interface: Tuning</vt:lpstr>
      <vt:lpstr>User Interface: Paint Shop</vt:lpstr>
      <vt:lpstr>User Interface: Photomode</vt:lpstr>
      <vt:lpstr>Artwork</vt:lpstr>
      <vt:lpstr>Sound and Music</vt:lpstr>
      <vt:lpstr>Game Review: The Good</vt:lpstr>
      <vt:lpstr>Game Review: The Bad</vt:lpstr>
      <vt:lpstr>Game Review: Competition</vt:lpstr>
      <vt:lpstr>Game Review: Competition</vt:lpstr>
      <vt:lpstr>Game Review: Competition</vt:lpstr>
      <vt:lpstr>Game Review: Audience</vt:lpstr>
      <vt:lpstr>Summary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Forza Motorsport</dc:title>
  <dc:creator>Mohammad</dc:creator>
  <cp:lastModifiedBy>Mohammad</cp:lastModifiedBy>
  <cp:revision>44</cp:revision>
  <dcterms:created xsi:type="dcterms:W3CDTF">2010-09-25T14:57:49Z</dcterms:created>
  <dcterms:modified xsi:type="dcterms:W3CDTF">2010-09-27T20:07:17Z</dcterms:modified>
</cp:coreProperties>
</file>