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9375F-A9D3-4670-AEDD-28931EE1B664}" type="datetimeFigureOut">
              <a:rPr lang="en-US" smtClean="0"/>
              <a:pPr/>
              <a:t>9/24/2010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D588E-CFCE-44EB-BB87-C65660C5A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gif"/><Relationship Id="rId3" Type="http://schemas.openxmlformats.org/officeDocument/2006/relationships/image" Target="../media/image5.gif"/><Relationship Id="rId7" Type="http://schemas.openxmlformats.org/officeDocument/2006/relationships/image" Target="../media/image9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10" Type="http://schemas.openxmlformats.org/officeDocument/2006/relationships/image" Target="../media/image12.gif"/><Relationship Id="rId4" Type="http://schemas.openxmlformats.org/officeDocument/2006/relationships/image" Target="../media/image6.gif"/><Relationship Id="rId9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Kid Chameleon</a:t>
            </a:r>
            <a:endParaRPr lang="en-US" dirty="0"/>
          </a:p>
        </p:txBody>
      </p:sp>
      <p:pic>
        <p:nvPicPr>
          <p:cNvPr id="6" name="Content Placeholder 5" descr="31424-Kid_Chameleon_(USA,_Europe)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173956"/>
            <a:ext cx="3846610" cy="5379244"/>
          </a:xfr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295400"/>
            <a:ext cx="1546302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Released in 1992 at standard game rate: $50</a:t>
            </a:r>
          </a:p>
          <a:p>
            <a:pPr lvl="1"/>
            <a:r>
              <a:rPr lang="en-US" dirty="0" smtClean="0"/>
              <a:t>I got my copy for $30. SCORE!</a:t>
            </a:r>
          </a:p>
          <a:p>
            <a:r>
              <a:rPr lang="en-US" dirty="0" smtClean="0"/>
              <a:t>Age Recommended: 4+</a:t>
            </a:r>
          </a:p>
          <a:p>
            <a:r>
              <a:rPr lang="en-US" dirty="0" smtClean="0"/>
              <a:t>Type: Side Scrolling </a:t>
            </a:r>
            <a:r>
              <a:rPr lang="en-US" dirty="0" err="1" smtClean="0"/>
              <a:t>Platformer</a:t>
            </a:r>
            <a:endParaRPr lang="en-US" dirty="0" smtClean="0"/>
          </a:p>
          <a:p>
            <a:r>
              <a:rPr lang="en-US" dirty="0" smtClean="0"/>
              <a:t>Hardware needed:</a:t>
            </a:r>
          </a:p>
          <a:p>
            <a:endParaRPr lang="en-US" dirty="0"/>
          </a:p>
        </p:txBody>
      </p:sp>
      <p:pic>
        <p:nvPicPr>
          <p:cNvPr id="6" name="Picture 5" descr="Mega_Drive_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3962400"/>
            <a:ext cx="3378200" cy="2533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Crazy VR arcade ingests people</a:t>
            </a:r>
          </a:p>
          <a:p>
            <a:r>
              <a:rPr lang="en-US" dirty="0" smtClean="0"/>
              <a:t>One awesome gamer goes into the machine</a:t>
            </a:r>
          </a:p>
          <a:p>
            <a:r>
              <a:rPr lang="en-US" dirty="0" smtClean="0"/>
              <a:t>Helmets(different forms follow)</a:t>
            </a:r>
          </a:p>
          <a:p>
            <a:endParaRPr lang="en-US" sz="1800" dirty="0"/>
          </a:p>
          <a:p>
            <a:r>
              <a:rPr lang="en-US" sz="1800" dirty="0" smtClean="0"/>
              <a:t>Ram	     </a:t>
            </a:r>
            <a:r>
              <a:rPr lang="en-US" sz="1800" dirty="0" err="1" smtClean="0"/>
              <a:t>EyeClops</a:t>
            </a:r>
            <a:r>
              <a:rPr lang="en-US" sz="1800" dirty="0" smtClean="0"/>
              <a:t>     Tank      Knight        Fly        </a:t>
            </a:r>
            <a:r>
              <a:rPr lang="en-US" sz="1800" dirty="0" err="1" smtClean="0"/>
              <a:t>Skycutter</a:t>
            </a:r>
            <a:r>
              <a:rPr lang="en-US" sz="1800" dirty="0" smtClean="0"/>
              <a:t>     Cyclone</a:t>
            </a:r>
          </a:p>
          <a:p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Red Stealth (Ninja)       </a:t>
            </a:r>
            <a:r>
              <a:rPr lang="en-US" sz="1800" dirty="0" err="1" smtClean="0"/>
              <a:t>Maniaxe</a:t>
            </a:r>
            <a:r>
              <a:rPr lang="en-US" sz="1800" dirty="0" smtClean="0"/>
              <a:t> (Jason rip, coolest)</a:t>
            </a:r>
            <a:endParaRPr lang="en-US" sz="1800" dirty="0"/>
          </a:p>
        </p:txBody>
      </p:sp>
      <p:pic>
        <p:nvPicPr>
          <p:cNvPr id="4" name="Picture 3" descr="Helmet_berzerker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3962400"/>
            <a:ext cx="685800" cy="685800"/>
          </a:xfrm>
          <a:prstGeom prst="rect">
            <a:avLst/>
          </a:prstGeom>
        </p:spPr>
      </p:pic>
      <p:pic>
        <p:nvPicPr>
          <p:cNvPr id="5" name="Picture 4" descr="Helmet_cyclone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00800" y="3962400"/>
            <a:ext cx="609600" cy="609600"/>
          </a:xfrm>
          <a:prstGeom prst="rect">
            <a:avLst/>
          </a:prstGeom>
        </p:spPr>
      </p:pic>
      <p:pic>
        <p:nvPicPr>
          <p:cNvPr id="6" name="Picture 5" descr="Helmet_eyeclops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76400" y="3962400"/>
            <a:ext cx="762000" cy="762000"/>
          </a:xfrm>
          <a:prstGeom prst="rect">
            <a:avLst/>
          </a:prstGeom>
        </p:spPr>
      </p:pic>
      <p:pic>
        <p:nvPicPr>
          <p:cNvPr id="7" name="Picture 6" descr="Helmet_ironknight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5200" y="3962400"/>
            <a:ext cx="609600" cy="609600"/>
          </a:xfrm>
          <a:prstGeom prst="rect">
            <a:avLst/>
          </a:prstGeom>
        </p:spPr>
      </p:pic>
      <p:pic>
        <p:nvPicPr>
          <p:cNvPr id="8" name="Picture 7" descr="Helmet_juggernaut.gi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67000" y="3962400"/>
            <a:ext cx="609600" cy="609600"/>
          </a:xfrm>
          <a:prstGeom prst="rect">
            <a:avLst/>
          </a:prstGeom>
        </p:spPr>
      </p:pic>
      <p:pic>
        <p:nvPicPr>
          <p:cNvPr id="9" name="Picture 8" descr="Helmet_maniaxe.gi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886200" y="5181600"/>
            <a:ext cx="609600" cy="609600"/>
          </a:xfrm>
          <a:prstGeom prst="rect">
            <a:avLst/>
          </a:prstGeom>
        </p:spPr>
      </p:pic>
      <p:pic>
        <p:nvPicPr>
          <p:cNvPr id="10" name="Picture 9" descr="Helmet_micromax.gi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343400" y="3962400"/>
            <a:ext cx="609600" cy="609600"/>
          </a:xfrm>
          <a:prstGeom prst="rect">
            <a:avLst/>
          </a:prstGeom>
        </p:spPr>
      </p:pic>
      <p:pic>
        <p:nvPicPr>
          <p:cNvPr id="11" name="Picture 10" descr="Helmet_skycutter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334000" y="3962400"/>
            <a:ext cx="609600" cy="609600"/>
          </a:xfrm>
          <a:prstGeom prst="rect">
            <a:avLst/>
          </a:prstGeom>
        </p:spPr>
      </p:pic>
      <p:pic>
        <p:nvPicPr>
          <p:cNvPr id="12" name="Picture 11" descr="Helmet_redstealth.gif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371600" y="5257800"/>
            <a:ext cx="609600" cy="6096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monster types across the maps</a:t>
            </a:r>
          </a:p>
          <a:p>
            <a:r>
              <a:rPr lang="en-US" dirty="0" smtClean="0"/>
              <a:t>No monster is specific to a certain map type</a:t>
            </a:r>
          </a:p>
          <a:p>
            <a:r>
              <a:rPr lang="en-US" dirty="0" smtClean="0"/>
              <a:t>Only 3 types of monsters in a given map</a:t>
            </a:r>
          </a:p>
          <a:p>
            <a:r>
              <a:rPr lang="en-US" dirty="0" smtClean="0"/>
              <a:t>Example: Lion God</a:t>
            </a:r>
          </a:p>
          <a:p>
            <a:pPr lvl="5"/>
            <a:r>
              <a:rPr lang="en-US" dirty="0" smtClean="0"/>
              <a:t>Shoots semi-homing spheres from scepter</a:t>
            </a:r>
          </a:p>
          <a:p>
            <a:pPr lvl="5"/>
            <a:r>
              <a:rPr lang="en-US" dirty="0" smtClean="0"/>
              <a:t>Runs left to right, usually towards the player by using the screen as bounds</a:t>
            </a:r>
          </a:p>
          <a:p>
            <a:pPr lvl="5"/>
            <a:r>
              <a:rPr lang="en-US" dirty="0" smtClean="0"/>
              <a:t>Scary fast in later adaptations (</a:t>
            </a:r>
            <a:r>
              <a:rPr lang="en-US" dirty="0" err="1" smtClean="0"/>
              <a:t>recolors</a:t>
            </a:r>
            <a:r>
              <a:rPr lang="en-US" dirty="0" smtClean="0"/>
              <a:t> in </a:t>
            </a:r>
            <a:r>
              <a:rPr lang="en-US" smtClean="0"/>
              <a:t>later levels)</a:t>
            </a:r>
            <a:endParaRPr lang="en-US" dirty="0"/>
          </a:p>
        </p:txBody>
      </p:sp>
      <p:pic>
        <p:nvPicPr>
          <p:cNvPr id="4" name="Picture 3" descr="lion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4038600"/>
            <a:ext cx="1743075" cy="17797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Interface</a:t>
            </a:r>
            <a:endParaRPr lang="en-US" dirty="0"/>
          </a:p>
        </p:txBody>
      </p:sp>
      <p:pic>
        <p:nvPicPr>
          <p:cNvPr id="4" name="Content Placeholder 3" descr="U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062832"/>
            <a:ext cx="7523691" cy="5642768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pic>
        <p:nvPicPr>
          <p:cNvPr id="4" name="Content Placeholder 3" descr="sco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119982"/>
            <a:ext cx="7162799" cy="5372099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THEN:</a:t>
            </a:r>
          </a:p>
          <a:p>
            <a:r>
              <a:rPr lang="en-US" dirty="0" smtClean="0"/>
              <a:t>KC &lt; SM series </a:t>
            </a:r>
            <a:r>
              <a:rPr lang="en-US" dirty="0" err="1" smtClean="0"/>
              <a:t>wrt</a:t>
            </a:r>
            <a:r>
              <a:rPr lang="en-US" dirty="0" smtClean="0"/>
              <a:t> puzzles, level depth</a:t>
            </a:r>
          </a:p>
          <a:p>
            <a:r>
              <a:rPr lang="en-US" dirty="0" smtClean="0"/>
              <a:t>KC &gt; Sonic </a:t>
            </a:r>
            <a:r>
              <a:rPr lang="en-US" dirty="0" err="1" smtClean="0"/>
              <a:t>wrt</a:t>
            </a:r>
            <a:r>
              <a:rPr lang="en-US" dirty="0" smtClean="0"/>
              <a:t> non-linear </a:t>
            </a:r>
            <a:r>
              <a:rPr lang="en-US" dirty="0" err="1" smtClean="0"/>
              <a:t>gameplay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NOW:</a:t>
            </a:r>
          </a:p>
          <a:p>
            <a:r>
              <a:rPr lang="en-US" dirty="0" smtClean="0"/>
              <a:t>KC &lt; Most </a:t>
            </a:r>
            <a:r>
              <a:rPr lang="en-US" dirty="0" err="1" smtClean="0"/>
              <a:t>platformers</a:t>
            </a:r>
            <a:r>
              <a:rPr lang="en-US" dirty="0" smtClean="0"/>
              <a:t> out there </a:t>
            </a:r>
            <a:r>
              <a:rPr lang="en-US" dirty="0" err="1" smtClean="0"/>
              <a:t>wrt</a:t>
            </a:r>
            <a:r>
              <a:rPr lang="en-US" dirty="0" smtClean="0"/>
              <a:t> graphics</a:t>
            </a:r>
          </a:p>
          <a:p>
            <a:r>
              <a:rPr lang="en-US" dirty="0" smtClean="0"/>
              <a:t>KC &gt; Most </a:t>
            </a:r>
            <a:r>
              <a:rPr lang="en-US" dirty="0" err="1" smtClean="0"/>
              <a:t>platformers</a:t>
            </a:r>
            <a:r>
              <a:rPr lang="en-US" dirty="0" smtClean="0"/>
              <a:t> out there </a:t>
            </a:r>
            <a:r>
              <a:rPr lang="en-US" dirty="0" err="1" smtClean="0"/>
              <a:t>wrt</a:t>
            </a:r>
            <a:r>
              <a:rPr lang="en-US" dirty="0" smtClean="0"/>
              <a:t> difficulty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Checkpoints</a:t>
            </a:r>
          </a:p>
          <a:p>
            <a:r>
              <a:rPr lang="en-US" dirty="0" smtClean="0"/>
              <a:t>More Levels – K-E Level Editor</a:t>
            </a:r>
          </a:p>
          <a:p>
            <a:r>
              <a:rPr lang="en-US" dirty="0" smtClean="0"/>
              <a:t>More ways to use delicious gems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170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Kid Chameleon</vt:lpstr>
      <vt:lpstr>Development</vt:lpstr>
      <vt:lpstr>Overview</vt:lpstr>
      <vt:lpstr>Monsters</vt:lpstr>
      <vt:lpstr>User Interface</vt:lpstr>
      <vt:lpstr>Scoring</vt:lpstr>
      <vt:lpstr>Game Comparison</vt:lpstr>
      <vt:lpstr>Improvements?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Kid Chameleon</dc:title>
  <dc:creator>Derict</dc:creator>
  <cp:lastModifiedBy>Derict</cp:lastModifiedBy>
  <cp:revision>17</cp:revision>
  <dcterms:created xsi:type="dcterms:W3CDTF">2010-09-18T17:50:49Z</dcterms:created>
  <dcterms:modified xsi:type="dcterms:W3CDTF">2010-09-24T20:41:07Z</dcterms:modified>
</cp:coreProperties>
</file>