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2"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00"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312FE6B7-B214-4915-B490-7D3A5D3A76E1}" type="datetimeFigureOut">
              <a:rPr lang="en-US" smtClean="0"/>
              <a:pPr/>
              <a:t>11/4/2016</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9732998A-22BC-4CC4-999D-423BF01A97C6}"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2FE6B7-B214-4915-B490-7D3A5D3A76E1}"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2998A-22BC-4CC4-999D-423BF01A97C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12FE6B7-B214-4915-B490-7D3A5D3A76E1}"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2998A-22BC-4CC4-999D-423BF01A97C6}"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12FE6B7-B214-4915-B490-7D3A5D3A76E1}" type="datetimeFigureOut">
              <a:rPr lang="en-US" smtClean="0"/>
              <a:pPr/>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32998A-22BC-4CC4-999D-423BF01A97C6}"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312FE6B7-B214-4915-B490-7D3A5D3A76E1}" type="datetimeFigureOut">
              <a:rPr lang="en-US" smtClean="0"/>
              <a:pPr/>
              <a:t>11/4/2016</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9732998A-22BC-4CC4-999D-423BF01A97C6}"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12FE6B7-B214-4915-B490-7D3A5D3A76E1}" type="datetimeFigureOut">
              <a:rPr lang="en-US" smtClean="0"/>
              <a:pPr/>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2998A-22BC-4CC4-999D-423BF01A97C6}"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12FE6B7-B214-4915-B490-7D3A5D3A76E1}" type="datetimeFigureOut">
              <a:rPr lang="en-US" smtClean="0"/>
              <a:pPr/>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32998A-22BC-4CC4-999D-423BF01A97C6}"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12FE6B7-B214-4915-B490-7D3A5D3A76E1}" type="datetimeFigureOut">
              <a:rPr lang="en-US" smtClean="0"/>
              <a:pPr/>
              <a:t>11/4/2016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32998A-22BC-4CC4-999D-423BF01A97C6}"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2FE6B7-B214-4915-B490-7D3A5D3A76E1}" type="datetimeFigureOut">
              <a:rPr lang="en-US" smtClean="0"/>
              <a:pPr/>
              <a:t>11/4/2016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32998A-22BC-4CC4-999D-423BF01A97C6}"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12FE6B7-B214-4915-B490-7D3A5D3A76E1}" type="datetimeFigureOut">
              <a:rPr lang="en-US" smtClean="0"/>
              <a:pPr/>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2998A-22BC-4CC4-999D-423BF01A97C6}"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12FE6B7-B214-4915-B490-7D3A5D3A76E1}" type="datetimeFigureOut">
              <a:rPr lang="en-US" smtClean="0"/>
              <a:pPr/>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32998A-22BC-4CC4-999D-423BF01A97C6}"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312FE6B7-B214-4915-B490-7D3A5D3A76E1}" type="datetimeFigureOut">
              <a:rPr lang="en-US" smtClean="0"/>
              <a:pPr/>
              <a:t>11/4/2016</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9732998A-22BC-4CC4-999D-423BF01A97C6}"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Burning Skies</a:t>
            </a:r>
            <a:endParaRPr lang="en-US" dirty="0"/>
          </a:p>
        </p:txBody>
      </p:sp>
      <p:sp>
        <p:nvSpPr>
          <p:cNvPr id="3" name="Subtitle 2"/>
          <p:cNvSpPr>
            <a:spLocks noGrp="1"/>
          </p:cNvSpPr>
          <p:nvPr>
            <p:ph type="subTitle" idx="1"/>
          </p:nvPr>
        </p:nvSpPr>
        <p:spPr/>
        <p:txBody>
          <a:bodyPr/>
          <a:lstStyle/>
          <a:p>
            <a:r>
              <a:rPr lang="en-US" dirty="0" smtClean="0"/>
              <a:t>2d Game by Nick </a:t>
            </a:r>
            <a:r>
              <a:rPr lang="en-US" dirty="0" err="1" smtClean="0"/>
              <a:t>Rebain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 overview</a:t>
            </a:r>
            <a:endParaRPr lang="en-US" dirty="0"/>
          </a:p>
        </p:txBody>
      </p:sp>
      <p:sp>
        <p:nvSpPr>
          <p:cNvPr id="3" name="Content Placeholder 2"/>
          <p:cNvSpPr>
            <a:spLocks noGrp="1"/>
          </p:cNvSpPr>
          <p:nvPr>
            <p:ph sz="quarter" idx="1"/>
          </p:nvPr>
        </p:nvSpPr>
        <p:spPr/>
        <p:txBody>
          <a:bodyPr/>
          <a:lstStyle/>
          <a:p>
            <a:r>
              <a:rPr lang="en-US" dirty="0" smtClean="0"/>
              <a:t>In the distant future you are in a world where war is just around the corner. Your country has decided that a preemptive strike is needed to help ensure victory.</a:t>
            </a:r>
          </a:p>
          <a:p>
            <a:r>
              <a:rPr lang="en-US" dirty="0" smtClean="0"/>
              <a:t>You play a fighter pilot whose mission is to cut through enemy forces and take out defenses like enemy planes and turrets to pave the way for bombing runs.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Appearance</a:t>
            </a:r>
            <a:endParaRPr lang="en-US" dirty="0"/>
          </a:p>
        </p:txBody>
      </p:sp>
      <p:sp>
        <p:nvSpPr>
          <p:cNvPr id="3" name="Content Placeholder 2"/>
          <p:cNvSpPr>
            <a:spLocks noGrp="1"/>
          </p:cNvSpPr>
          <p:nvPr>
            <p:ph sz="quarter" idx="1"/>
          </p:nvPr>
        </p:nvSpPr>
        <p:spPr/>
        <p:txBody>
          <a:bodyPr/>
          <a:lstStyle/>
          <a:p>
            <a:r>
              <a:rPr lang="en-US" dirty="0" smtClean="0"/>
              <a:t>2d scrolling game where the level scrolls downwards automatically while your ship flies up.</a:t>
            </a:r>
          </a:p>
          <a:p>
            <a:endParaRPr lang="en-US" dirty="0" smtClean="0"/>
          </a:p>
          <a:p>
            <a:r>
              <a:rPr lang="en-US" dirty="0" smtClean="0"/>
              <a:t>Graphics will be 2d with minimal detail. Probably </a:t>
            </a:r>
            <a:r>
              <a:rPr lang="en-US" dirty="0" err="1" smtClean="0"/>
              <a:t>pixelated</a:t>
            </a:r>
            <a:r>
              <a:rPr lang="en-US" dirty="0" smtClean="0"/>
              <a:t>, as I am a very bad artist</a:t>
            </a:r>
          </a:p>
          <a:p>
            <a:endParaRPr lang="en-US" dirty="0" smtClean="0"/>
          </a:p>
          <a:p>
            <a:endParaRPr lang="en-US" dirty="0" smtClean="0"/>
          </a:p>
          <a:p>
            <a:r>
              <a:rPr lang="en-US" dirty="0" smtClean="0"/>
              <a:t>UI will be as minimal as possible. It will show health and any special abilities you may have collected along with your score for the level</a:t>
            </a:r>
            <a:endParaRPr lang="en-US" dirty="0"/>
          </a:p>
        </p:txBody>
      </p:sp>
      <p:pic>
        <p:nvPicPr>
          <p:cNvPr id="4" name="Picture 3" descr="f-15-cipher-copy.png"/>
          <p:cNvPicPr>
            <a:picLocks noChangeAspect="1"/>
          </p:cNvPicPr>
          <p:nvPr/>
        </p:nvPicPr>
        <p:blipFill>
          <a:blip r:embed="rId2" cstate="print"/>
          <a:stretch>
            <a:fillRect/>
          </a:stretch>
        </p:blipFill>
        <p:spPr>
          <a:xfrm>
            <a:off x="5791200" y="3048000"/>
            <a:ext cx="1472883" cy="1472883"/>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Player Roles and actions</a:t>
            </a:r>
            <a:endParaRPr lang="en-US" dirty="0"/>
          </a:p>
        </p:txBody>
      </p:sp>
      <p:sp>
        <p:nvSpPr>
          <p:cNvPr id="3" name="Content Placeholder 2"/>
          <p:cNvSpPr>
            <a:spLocks noGrp="1"/>
          </p:cNvSpPr>
          <p:nvPr>
            <p:ph sz="quarter" idx="1"/>
          </p:nvPr>
        </p:nvSpPr>
        <p:spPr/>
        <p:txBody>
          <a:bodyPr/>
          <a:lstStyle/>
          <a:p>
            <a:r>
              <a:rPr lang="en-US" dirty="0" smtClean="0"/>
              <a:t>While the ship will fly up automatically, the player will have control of moving up, down, left, and right within the area they have at any given time.</a:t>
            </a:r>
          </a:p>
          <a:p>
            <a:r>
              <a:rPr lang="en-US" dirty="0" smtClean="0"/>
              <a:t>The players goal is to destroy as many enemies and defenses as possible until the end of the level.</a:t>
            </a:r>
          </a:p>
          <a:p>
            <a:r>
              <a:rPr lang="en-US" dirty="0" smtClean="0"/>
              <a:t>The player will be able to control when to shoot and when to use other special abilities.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a:t>
            </a:r>
            <a:endParaRPr lang="en-US" dirty="0"/>
          </a:p>
        </p:txBody>
      </p:sp>
      <p:sp>
        <p:nvSpPr>
          <p:cNvPr id="3" name="Content Placeholder 2"/>
          <p:cNvSpPr>
            <a:spLocks noGrp="1"/>
          </p:cNvSpPr>
          <p:nvPr>
            <p:ph sz="quarter" idx="1"/>
          </p:nvPr>
        </p:nvSpPr>
        <p:spPr/>
        <p:txBody>
          <a:bodyPr/>
          <a:lstStyle/>
          <a:p>
            <a:r>
              <a:rPr lang="en-US" dirty="0" smtClean="0"/>
              <a:t>The main strategy will be to kill as </a:t>
            </a:r>
            <a:r>
              <a:rPr lang="en-US" smtClean="0"/>
              <a:t>many </a:t>
            </a:r>
            <a:r>
              <a:rPr lang="en-US" smtClean="0"/>
              <a:t>enemy </a:t>
            </a:r>
            <a:r>
              <a:rPr lang="en-US" dirty="0" smtClean="0"/>
              <a:t>units as possible while taking as little damage as possible.</a:t>
            </a:r>
          </a:p>
          <a:p>
            <a:r>
              <a:rPr lang="en-US" dirty="0" smtClean="0"/>
              <a:t>While you might be able to get through the stage by not destroying enemies, this would be unwise as your scores on each level help you unlock </a:t>
            </a:r>
            <a:r>
              <a:rPr lang="en-US" dirty="0" err="1" smtClean="0"/>
              <a:t>powerups</a:t>
            </a:r>
            <a:r>
              <a:rPr lang="en-US" dirty="0" smtClean="0"/>
              <a:t> and later levels.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 summary / progression</a:t>
            </a:r>
            <a:endParaRPr lang="en-US" dirty="0"/>
          </a:p>
        </p:txBody>
      </p:sp>
      <p:sp>
        <p:nvSpPr>
          <p:cNvPr id="3" name="Content Placeholder 2"/>
          <p:cNvSpPr>
            <a:spLocks noGrp="1"/>
          </p:cNvSpPr>
          <p:nvPr>
            <p:ph sz="quarter" idx="1"/>
          </p:nvPr>
        </p:nvSpPr>
        <p:spPr/>
        <p:txBody>
          <a:bodyPr/>
          <a:lstStyle/>
          <a:p>
            <a:r>
              <a:rPr lang="en-US" dirty="0" smtClean="0"/>
              <a:t>The game will consist of multiple levels that unlock once you get past a certain score on the previous level.</a:t>
            </a:r>
          </a:p>
          <a:p>
            <a:r>
              <a:rPr lang="en-US" dirty="0" smtClean="0"/>
              <a:t>Enemies will get tougher and rewards will get better the as you go through the levels. Enemies will take more hits to destroy and will deal more damage to the player.</a:t>
            </a:r>
          </a:p>
          <a:p>
            <a:r>
              <a:rPr lang="en-US" dirty="0" smtClean="0"/>
              <a:t>Landscapes will start out more in the ocean as you move further into land in later levels.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Hardware/software</a:t>
            </a:r>
            <a:endParaRPr lang="en-US" dirty="0"/>
          </a:p>
        </p:txBody>
      </p:sp>
      <p:sp>
        <p:nvSpPr>
          <p:cNvPr id="3" name="Content Placeholder 2"/>
          <p:cNvSpPr>
            <a:spLocks noGrp="1"/>
          </p:cNvSpPr>
          <p:nvPr>
            <p:ph sz="quarter" idx="1"/>
          </p:nvPr>
        </p:nvSpPr>
        <p:spPr/>
        <p:txBody>
          <a:bodyPr/>
          <a:lstStyle/>
          <a:p>
            <a:r>
              <a:rPr lang="en-US" dirty="0" smtClean="0"/>
              <a:t>Game will be relatively simple and should run on even weak hardware and should port easily to mobile devices.</a:t>
            </a:r>
          </a:p>
          <a:p>
            <a:endParaRPr lang="en-US" dirty="0" smtClean="0"/>
          </a:p>
          <a:p>
            <a:r>
              <a:rPr lang="en-US" dirty="0" smtClean="0"/>
              <a:t>Game will be made in Unity 5.4.1</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42</TotalTime>
  <Words>366</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Origin</vt:lpstr>
      <vt:lpstr>Burning Skies</vt:lpstr>
      <vt:lpstr>Story overview</vt:lpstr>
      <vt:lpstr>Appearance</vt:lpstr>
      <vt:lpstr>Player Roles and actions</vt:lpstr>
      <vt:lpstr>Strategies</vt:lpstr>
      <vt:lpstr>Level summary / progression</vt:lpstr>
      <vt:lpstr>Hardware/software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Burning Skies</dc:title>
  <dc:creator>Nick</dc:creator>
  <cp:lastModifiedBy>Nick</cp:lastModifiedBy>
  <cp:revision>10</cp:revision>
  <dcterms:created xsi:type="dcterms:W3CDTF">2016-10-20T00:03:41Z</dcterms:created>
  <dcterms:modified xsi:type="dcterms:W3CDTF">2016-11-05T03:08:26Z</dcterms:modified>
</cp:coreProperties>
</file>