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16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49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0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6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7761F2-432E-45BC-B50E-4F3667D6C4C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BEA7-32EB-4CAC-94E1-14E161AC8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37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Game Pitch</a:t>
            </a:r>
            <a:br>
              <a:rPr lang="en-US" dirty="0"/>
            </a:br>
            <a:r>
              <a:rPr lang="en-US" dirty="0"/>
              <a:t>Cave Explorer (FINAL)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Aaron GARNETT &amp; Luis Gonzalez-</a:t>
            </a:r>
            <a:r>
              <a:rPr lang="en-US" dirty="0" err="1"/>
              <a:t>Prendes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7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 &amp;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Controls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Right and Left Arrow on keypad to move left and right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Spacebar to jump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P to pause game</a:t>
            </a:r>
          </a:p>
          <a:p>
            <a:pPr>
              <a:lnSpc>
                <a:spcPct val="200000"/>
              </a:lnSpc>
            </a:pPr>
            <a:r>
              <a:rPr lang="en-US" dirty="0"/>
              <a:t>Jump on enemies to destroy them (1 enemy defeated = 100 pts)</a:t>
            </a:r>
          </a:p>
          <a:p>
            <a:pPr>
              <a:lnSpc>
                <a:spcPct val="200000"/>
              </a:lnSpc>
            </a:pPr>
            <a:r>
              <a:rPr lang="en-US" dirty="0"/>
              <a:t>Run through coins to collect them (1 coin = 200 pts)</a:t>
            </a:r>
          </a:p>
        </p:txBody>
      </p:sp>
    </p:spTree>
    <p:extLst>
      <p:ext uri="{BB962C8B-B14F-4D97-AF65-F5344CB8AC3E}">
        <p14:creationId xmlns:p14="http://schemas.microsoft.com/office/powerpoint/2010/main" val="227108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 &amp; Actions: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Snakes: Basic Enemy</a:t>
            </a:r>
          </a:p>
          <a:p>
            <a:r>
              <a:rPr lang="en-US" dirty="0"/>
              <a:t>Spiders: These enemies are a faster version of snakes</a:t>
            </a:r>
          </a:p>
          <a:p>
            <a:r>
              <a:rPr lang="en-US" dirty="0"/>
              <a:t>Bats: These enemies bounce across the screen</a:t>
            </a:r>
          </a:p>
          <a:p>
            <a:r>
              <a:rPr lang="en-US" dirty="0"/>
              <a:t>Each enemy will have two different spawn points</a:t>
            </a:r>
          </a:p>
          <a:p>
            <a:r>
              <a:rPr lang="en-US" dirty="0"/>
              <a:t>Defeat each enemy by jumping and landing on them for 100 points</a:t>
            </a:r>
          </a:p>
          <a:p>
            <a:r>
              <a:rPr lang="en-US" dirty="0"/>
              <a:t>Enemies will </a:t>
            </a:r>
            <a:r>
              <a:rPr lang="en-US" dirty="0" err="1"/>
              <a:t>despawn</a:t>
            </a:r>
            <a:r>
              <a:rPr lang="en-US" dirty="0"/>
              <a:t> if no interaction with them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56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&amp; 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user would like to prevent the enemies from damaging him and exit the cave safely</a:t>
            </a:r>
          </a:p>
          <a:p>
            <a:pPr>
              <a:lnSpc>
                <a:spcPct val="200000"/>
              </a:lnSpc>
            </a:pPr>
            <a:r>
              <a:rPr lang="en-US" dirty="0"/>
              <a:t>The user may also choose to destroy the enemies</a:t>
            </a:r>
          </a:p>
          <a:p>
            <a:pPr>
              <a:lnSpc>
                <a:spcPct val="200000"/>
              </a:lnSpc>
            </a:pPr>
            <a:r>
              <a:rPr lang="en-US" dirty="0"/>
              <a:t>The user would also like to collect as many coins as he can</a:t>
            </a:r>
          </a:p>
          <a:p>
            <a:pPr>
              <a:lnSpc>
                <a:spcPct val="200000"/>
              </a:lnSpc>
            </a:pPr>
            <a:r>
              <a:rPr lang="en-US" dirty="0"/>
              <a:t>Currently this is a single level game</a:t>
            </a:r>
          </a:p>
        </p:txBody>
      </p:sp>
    </p:spTree>
    <p:extLst>
      <p:ext uri="{BB962C8B-B14F-4D97-AF65-F5344CB8AC3E}">
        <p14:creationId xmlns:p14="http://schemas.microsoft.com/office/powerpoint/2010/main" val="327693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&amp; 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user may you use different platforms to hide under to dodge enemies</a:t>
            </a:r>
          </a:p>
          <a:p>
            <a:pPr>
              <a:lnSpc>
                <a:spcPct val="200000"/>
              </a:lnSpc>
            </a:pPr>
            <a:r>
              <a:rPr lang="en-US" dirty="0"/>
              <a:t>The user may also jump from platform to platform to make contact enemies and destroy them as well as collect coins</a:t>
            </a:r>
          </a:p>
          <a:p>
            <a:pPr>
              <a:lnSpc>
                <a:spcPct val="200000"/>
              </a:lnSpc>
            </a:pPr>
            <a:r>
              <a:rPr lang="en-US" dirty="0"/>
              <a:t>Continually moving around will be the quickest way for the user to complete the level</a:t>
            </a:r>
          </a:p>
        </p:txBody>
      </p:sp>
    </p:spTree>
    <p:extLst>
      <p:ext uri="{BB962C8B-B14F-4D97-AF65-F5344CB8AC3E}">
        <p14:creationId xmlns:p14="http://schemas.microsoft.com/office/powerpoint/2010/main" val="98531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Summary/Story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Initially only enemies will spawn when the game begins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Shortly after coins will begin so you can start accumulating more points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 the game progresses, the enemies will spawn more frequently</a:t>
            </a:r>
          </a:p>
        </p:txBody>
      </p:sp>
    </p:spTree>
    <p:extLst>
      <p:ext uri="{BB962C8B-B14F-4D97-AF65-F5344CB8AC3E}">
        <p14:creationId xmlns:p14="http://schemas.microsoft.com/office/powerpoint/2010/main" val="305912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Summary/Story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To ensure we had all other functions in the game, the game currently only has a single level</a:t>
            </a:r>
          </a:p>
          <a:p>
            <a:pPr>
              <a:lnSpc>
                <a:spcPct val="200000"/>
              </a:lnSpc>
            </a:pPr>
            <a:r>
              <a:rPr lang="en-US" dirty="0"/>
              <a:t>Future levels would include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New Enemies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Enemies  that require more than one leap to destroy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Coins worth more in later rounds (i.e. bonus round)</a:t>
            </a:r>
          </a:p>
          <a:p>
            <a:pPr>
              <a:lnSpc>
                <a:spcPct val="200000"/>
              </a:lnSpc>
            </a:pPr>
            <a:r>
              <a:rPr lang="en-US" dirty="0"/>
              <a:t>Game ends with “Game Over” screen with ability to retry</a:t>
            </a:r>
          </a:p>
        </p:txBody>
      </p:sp>
    </p:spTree>
    <p:extLst>
      <p:ext uri="{BB962C8B-B14F-4D97-AF65-F5344CB8AC3E}">
        <p14:creationId xmlns:p14="http://schemas.microsoft.com/office/powerpoint/2010/main" val="3941812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r>
              <a:rPr lang="en-US" dirty="0"/>
              <a:t>Software</a:t>
            </a:r>
          </a:p>
          <a:p>
            <a:r>
              <a:rPr lang="en-US" dirty="0"/>
              <a:t>Algorithm Style</a:t>
            </a:r>
          </a:p>
        </p:txBody>
      </p:sp>
    </p:spTree>
    <p:extLst>
      <p:ext uri="{BB962C8B-B14F-4D97-AF65-F5344CB8AC3E}">
        <p14:creationId xmlns:p14="http://schemas.microsoft.com/office/powerpoint/2010/main" val="297164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Game is developed to function on: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PC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Mac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2948125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Game is developed in Unity</a:t>
            </a:r>
          </a:p>
          <a:p>
            <a:pPr>
              <a:lnSpc>
                <a:spcPct val="200000"/>
              </a:lnSpc>
            </a:pPr>
            <a:r>
              <a:rPr lang="en-US" dirty="0"/>
              <a:t>Game uses </a:t>
            </a:r>
            <a:r>
              <a:rPr lang="en-US" dirty="0" err="1"/>
              <a:t>MonoDevelop</a:t>
            </a:r>
            <a:r>
              <a:rPr lang="en-US" dirty="0"/>
              <a:t> for Coding</a:t>
            </a:r>
          </a:p>
        </p:txBody>
      </p:sp>
    </p:spTree>
    <p:extLst>
      <p:ext uri="{BB962C8B-B14F-4D97-AF65-F5344CB8AC3E}">
        <p14:creationId xmlns:p14="http://schemas.microsoft.com/office/powerpoint/2010/main" val="202201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Detections of collision for enemies and coins</a:t>
            </a:r>
          </a:p>
          <a:p>
            <a:r>
              <a:rPr lang="en-US" dirty="0"/>
              <a:t>Algorithm for coin value</a:t>
            </a:r>
          </a:p>
          <a:p>
            <a:r>
              <a:rPr lang="en-US" dirty="0"/>
              <a:t>Algorithm for increasing difficulty</a:t>
            </a:r>
          </a:p>
          <a:p>
            <a:pPr lvl="1"/>
            <a:r>
              <a:rPr lang="en-US" dirty="0"/>
              <a:t>More Health</a:t>
            </a:r>
          </a:p>
          <a:p>
            <a:pPr lvl="1"/>
            <a:r>
              <a:rPr lang="en-US" dirty="0"/>
              <a:t>More Spawns of enemies</a:t>
            </a:r>
          </a:p>
        </p:txBody>
      </p:sp>
    </p:spTree>
    <p:extLst>
      <p:ext uri="{BB962C8B-B14F-4D97-AF65-F5344CB8AC3E}">
        <p14:creationId xmlns:p14="http://schemas.microsoft.com/office/powerpoint/2010/main" val="76388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Abstract of Game Story: Slides 3-5</a:t>
            </a:r>
          </a:p>
          <a:p>
            <a:r>
              <a:rPr lang="en-US" dirty="0"/>
              <a:t>Appearance: Slides 6-7</a:t>
            </a:r>
          </a:p>
          <a:p>
            <a:r>
              <a:rPr lang="en-US" dirty="0"/>
              <a:t>What You Do: Slide 8</a:t>
            </a:r>
          </a:p>
          <a:p>
            <a:r>
              <a:rPr lang="en-US" dirty="0"/>
              <a:t>Gameplay Look &amp; Feel: Slides 9-10</a:t>
            </a:r>
          </a:p>
          <a:p>
            <a:r>
              <a:rPr lang="en-US" dirty="0"/>
              <a:t>Enemies: Slide 11</a:t>
            </a:r>
          </a:p>
          <a:p>
            <a:r>
              <a:rPr lang="en-US" dirty="0"/>
              <a:t>Strategies &amp; Motivations: Slides 12-13</a:t>
            </a:r>
          </a:p>
          <a:p>
            <a:r>
              <a:rPr lang="en-US" dirty="0"/>
              <a:t>Level/Story Progression: Slides 14-15</a:t>
            </a:r>
          </a:p>
          <a:p>
            <a:r>
              <a:rPr lang="en-US" dirty="0"/>
              <a:t>Hardware: Slide 17</a:t>
            </a:r>
          </a:p>
          <a:p>
            <a:r>
              <a:rPr lang="en-US" dirty="0"/>
              <a:t>Software: Slide 18</a:t>
            </a:r>
          </a:p>
          <a:p>
            <a:r>
              <a:rPr lang="en-US" dirty="0"/>
              <a:t>Algorithm Style: 19</a:t>
            </a:r>
          </a:p>
          <a:p>
            <a:r>
              <a:rPr lang="en-US" dirty="0"/>
              <a:t>Revisions: Slide 20</a:t>
            </a:r>
          </a:p>
        </p:txBody>
      </p:sp>
    </p:spTree>
    <p:extLst>
      <p:ext uri="{BB962C8B-B14F-4D97-AF65-F5344CB8AC3E}">
        <p14:creationId xmlns:p14="http://schemas.microsoft.com/office/powerpoint/2010/main" val="1771725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 since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Level Game</a:t>
            </a:r>
          </a:p>
          <a:p>
            <a:r>
              <a:rPr lang="en-US" dirty="0"/>
              <a:t>Multiple Types of Enemies</a:t>
            </a:r>
          </a:p>
          <a:p>
            <a:r>
              <a:rPr lang="en-US" dirty="0"/>
              <a:t>Menu Added</a:t>
            </a:r>
          </a:p>
          <a:p>
            <a:r>
              <a:rPr lang="en-US" dirty="0"/>
              <a:t>Spawn Points Adjusted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5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of Game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You are an explorer that finds yourself traveling the world</a:t>
            </a:r>
          </a:p>
          <a:p>
            <a:pPr>
              <a:lnSpc>
                <a:spcPct val="200000"/>
              </a:lnSpc>
            </a:pPr>
            <a:r>
              <a:rPr lang="en-US" dirty="0"/>
              <a:t>During your travels you come across an ancient cave that you must visit</a:t>
            </a:r>
          </a:p>
          <a:p>
            <a:pPr>
              <a:lnSpc>
                <a:spcPct val="200000"/>
              </a:lnSpc>
            </a:pPr>
            <a:r>
              <a:rPr lang="en-US" dirty="0"/>
              <a:t>Once inside the cave, the entrance collapses and you find yourself trapped inside</a:t>
            </a:r>
          </a:p>
        </p:txBody>
      </p:sp>
    </p:spTree>
    <p:extLst>
      <p:ext uri="{BB962C8B-B14F-4D97-AF65-F5344CB8AC3E}">
        <p14:creationId xmlns:p14="http://schemas.microsoft.com/office/powerpoint/2010/main" val="208613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of Game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only way out of the cave is to go through the cave and come out on the other side</a:t>
            </a:r>
          </a:p>
          <a:p>
            <a:pPr>
              <a:lnSpc>
                <a:spcPct val="200000"/>
              </a:lnSpc>
            </a:pPr>
            <a:r>
              <a:rPr lang="en-US" dirty="0"/>
              <a:t>However you are not the only person in the cave, so exiting the cave will not be easy</a:t>
            </a:r>
          </a:p>
          <a:p>
            <a:pPr>
              <a:lnSpc>
                <a:spcPct val="200000"/>
              </a:lnSpc>
            </a:pPr>
            <a:r>
              <a:rPr lang="en-US" dirty="0"/>
              <a:t>Enemies are coming out at random and you must destroy them to safely exit the cave</a:t>
            </a:r>
          </a:p>
        </p:txBody>
      </p:sp>
    </p:spTree>
    <p:extLst>
      <p:ext uri="{BB962C8B-B14F-4D97-AF65-F5344CB8AC3E}">
        <p14:creationId xmlns:p14="http://schemas.microsoft.com/office/powerpoint/2010/main" val="155293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of Game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While the cave may be unsafe, it also has its share of treasure that you would like to collect</a:t>
            </a:r>
          </a:p>
          <a:p>
            <a:pPr>
              <a:lnSpc>
                <a:spcPct val="200000"/>
              </a:lnSpc>
            </a:pPr>
            <a:r>
              <a:rPr lang="en-US" dirty="0"/>
              <a:t>A successful mission ends with defeating as many enemies as you can and collecting as much treasure as you can</a:t>
            </a:r>
          </a:p>
        </p:txBody>
      </p:sp>
    </p:spTree>
    <p:extLst>
      <p:ext uri="{BB962C8B-B14F-4D97-AF65-F5344CB8AC3E}">
        <p14:creationId xmlns:p14="http://schemas.microsoft.com/office/powerpoint/2010/main" val="12208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Platformer</a:t>
            </a:r>
          </a:p>
          <a:p>
            <a:pPr>
              <a:lnSpc>
                <a:spcPct val="200000"/>
              </a:lnSpc>
            </a:pPr>
            <a:r>
              <a:rPr lang="en-US" dirty="0"/>
              <a:t>The setting of the game will have a cave theme background</a:t>
            </a:r>
          </a:p>
          <a:p>
            <a:pPr>
              <a:lnSpc>
                <a:spcPct val="200000"/>
              </a:lnSpc>
            </a:pPr>
            <a:r>
              <a:rPr lang="en-US" dirty="0"/>
              <a:t>Score is located in upper left hand corner</a:t>
            </a:r>
          </a:p>
          <a:p>
            <a:pPr>
              <a:lnSpc>
                <a:spcPct val="200000"/>
              </a:lnSpc>
            </a:pPr>
            <a:r>
              <a:rPr lang="en-US" dirty="0"/>
              <a:t>Lives located in lower left hand corner</a:t>
            </a:r>
          </a:p>
          <a:p>
            <a:pPr>
              <a:lnSpc>
                <a:spcPct val="200000"/>
              </a:lnSpc>
            </a:pPr>
            <a:r>
              <a:rPr lang="en-US" dirty="0"/>
              <a:t>Menu: Start Game, Options (sound settings), &amp; Quit Game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Appearance: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9638" y="5581291"/>
            <a:ext cx="359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Screenshot of Level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512" y="1656262"/>
            <a:ext cx="5661991" cy="442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will move across platforms and may jump on higher ones to move about the game screen.</a:t>
            </a:r>
          </a:p>
          <a:p>
            <a:r>
              <a:rPr lang="en-US" dirty="0"/>
              <a:t>The user will be able to jump on enemies to destroy them and add points to their score. If the user takes enough damage, they will die.</a:t>
            </a:r>
          </a:p>
          <a:p>
            <a:r>
              <a:rPr lang="en-US" dirty="0"/>
              <a:t>The user may also collect coins that will contribute towards their score</a:t>
            </a:r>
          </a:p>
        </p:txBody>
      </p:sp>
    </p:spTree>
    <p:extLst>
      <p:ext uri="{BB962C8B-B14F-4D97-AF65-F5344CB8AC3E}">
        <p14:creationId xmlns:p14="http://schemas.microsoft.com/office/powerpoint/2010/main" val="280925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 &amp;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75265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main goal is to complete the level without losing all your lives (you are given 3 lives)</a:t>
            </a:r>
          </a:p>
          <a:p>
            <a:pPr>
              <a:lnSpc>
                <a:spcPct val="200000"/>
              </a:lnSpc>
            </a:pPr>
            <a:r>
              <a:rPr lang="en-US" dirty="0"/>
              <a:t>During your time in the cave you are tasked with two objectives to work 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Defeat as many enemies as you can (without taking damage) during the level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Collect as many coins as you can during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54449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1179</TotalTime>
  <Words>755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2D Game Pitch Cave Explorer (FINAL)</vt:lpstr>
      <vt:lpstr>Table of Contents</vt:lpstr>
      <vt:lpstr>Abstract of Game Story</vt:lpstr>
      <vt:lpstr>Abstract of Game Story</vt:lpstr>
      <vt:lpstr>Abstract of Game Story</vt:lpstr>
      <vt:lpstr>Appearance</vt:lpstr>
      <vt:lpstr>Appearance: Level</vt:lpstr>
      <vt:lpstr>What You Do</vt:lpstr>
      <vt:lpstr>Player Roles &amp; Actions</vt:lpstr>
      <vt:lpstr>Player Roles &amp; Actions</vt:lpstr>
      <vt:lpstr>Player Roles &amp; Actions: Enemies</vt:lpstr>
      <vt:lpstr>Strategies &amp; Motivations</vt:lpstr>
      <vt:lpstr>Strategies &amp; Motivations</vt:lpstr>
      <vt:lpstr>Level Summary/Story Progression</vt:lpstr>
      <vt:lpstr>Level Summary/Story Progression</vt:lpstr>
      <vt:lpstr>Development Specification</vt:lpstr>
      <vt:lpstr>Hardware</vt:lpstr>
      <vt:lpstr>Software</vt:lpstr>
      <vt:lpstr>Algorithm Style</vt:lpstr>
      <vt:lpstr>Revisions since Pitch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Game Pitch</dc:title>
  <dc:creator>Luis Gonzalez-Prendes</dc:creator>
  <cp:lastModifiedBy>Aaron Garnett</cp:lastModifiedBy>
  <cp:revision>21</cp:revision>
  <dcterms:created xsi:type="dcterms:W3CDTF">2016-10-19T01:22:09Z</dcterms:created>
  <dcterms:modified xsi:type="dcterms:W3CDTF">2016-11-05T01:13:14Z</dcterms:modified>
</cp:coreProperties>
</file>