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Raleway"/>
      <p:regular r:id="rId16"/>
      <p:bold r:id="rId17"/>
    </p:embeddedFont>
    <p:embeddedFont>
      <p:font typeface="Lato"/>
      <p:regular r:id="rId18"/>
      <p:bold r:id="rId19"/>
      <p:italic r:id="rId20"/>
      <p:boldItalic r:id="rId21"/>
    </p:embeddedFont>
  </p:embeddedFontLst>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0" Type="http://schemas.openxmlformats.org/officeDocument/2006/relationships/font" Target="fonts/Lato-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Lato-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aleway-bold.fntdata"/><Relationship Id="rId16" Type="http://schemas.openxmlformats.org/officeDocument/2006/relationships/font" Target="fonts/Raleway-regular.fntdata"/><Relationship Id="rId5" Type="http://schemas.openxmlformats.org/officeDocument/2006/relationships/notesMaster" Target="notesMasters/notesMaster1.xml"/><Relationship Id="rId19" Type="http://schemas.openxmlformats.org/officeDocument/2006/relationships/font" Target="fonts/Lato-bold.fntdata"/><Relationship Id="rId6" Type="http://schemas.openxmlformats.org/officeDocument/2006/relationships/slide" Target="slides/slide1.xml"/><Relationship Id="rId18" Type="http://schemas.openxmlformats.org/officeDocument/2006/relationships/font" Target="fonts/Lato-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2" name="Shape 7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0" name="Shape 13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8" name="Shape 7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4" name="Shape 8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0" name="Shape 9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6" name="Shape 9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3" name="Shape 10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9" name="Shape 10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6" name="Shape 11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3" name="Shape 12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8" name="Shape 8"/>
        <p:cNvGrpSpPr/>
        <p:nvPr/>
      </p:nvGrpSpPr>
      <p:grpSpPr>
        <a:xfrm>
          <a:off x="0" y="0"/>
          <a:ext cx="0" cy="0"/>
          <a:chOff x="0" y="0"/>
          <a:chExt cx="0" cy="0"/>
        </a:xfrm>
      </p:grpSpPr>
      <p:cxnSp>
        <p:nvCxnSpPr>
          <p:cNvPr id="9" name="Shape 9"/>
          <p:cNvCxnSpPr/>
          <p:nvPr/>
        </p:nvCxnSpPr>
        <p:spPr>
          <a:xfrm>
            <a:off x="2477724" y="415650"/>
            <a:ext cx="6244199" cy="0"/>
          </a:xfrm>
          <a:prstGeom prst="straightConnector1">
            <a:avLst/>
          </a:prstGeom>
          <a:noFill/>
          <a:ln cap="flat" cmpd="sng" w="38100">
            <a:solidFill>
              <a:schemeClr val="lt1"/>
            </a:solidFill>
            <a:prstDash val="solid"/>
            <a:round/>
            <a:headEnd len="med" w="med" type="none"/>
            <a:tailEnd len="med" w="med" type="none"/>
          </a:ln>
        </p:spPr>
      </p:cxnSp>
      <p:cxnSp>
        <p:nvCxnSpPr>
          <p:cNvPr id="10" name="Shape 10"/>
          <p:cNvCxnSpPr/>
          <p:nvPr/>
        </p:nvCxnSpPr>
        <p:spPr>
          <a:xfrm>
            <a:off x="2477724" y="4740000"/>
            <a:ext cx="6244199" cy="0"/>
          </a:xfrm>
          <a:prstGeom prst="straightConnector1">
            <a:avLst/>
          </a:prstGeom>
          <a:noFill/>
          <a:ln cap="flat" cmpd="sng" w="19050">
            <a:solidFill>
              <a:schemeClr val="lt1"/>
            </a:solidFill>
            <a:prstDash val="solid"/>
            <a:round/>
            <a:headEnd len="med" w="med" type="none"/>
            <a:tailEnd len="med" w="med" type="none"/>
          </a:ln>
        </p:spPr>
      </p:cxnSp>
      <p:cxnSp>
        <p:nvCxnSpPr>
          <p:cNvPr id="11" name="Shape 11"/>
          <p:cNvCxnSpPr/>
          <p:nvPr/>
        </p:nvCxnSpPr>
        <p:spPr>
          <a:xfrm>
            <a:off x="425198" y="415650"/>
            <a:ext cx="183299" cy="0"/>
          </a:xfrm>
          <a:prstGeom prst="straightConnector1">
            <a:avLst/>
          </a:prstGeom>
          <a:noFill/>
          <a:ln cap="flat" cmpd="sng" w="19050">
            <a:solidFill>
              <a:schemeClr val="lt1"/>
            </a:solidFill>
            <a:prstDash val="solid"/>
            <a:round/>
            <a:headEnd len="med" w="med" type="none"/>
            <a:tailEnd len="med" w="med" type="none"/>
          </a:ln>
        </p:spPr>
      </p:cxnSp>
      <p:sp>
        <p:nvSpPr>
          <p:cNvPr id="12" name="Shape 12"/>
          <p:cNvSpPr txBox="1"/>
          <p:nvPr>
            <p:ph type="ctrTitle"/>
          </p:nvPr>
        </p:nvSpPr>
        <p:spPr>
          <a:xfrm>
            <a:off x="2371725" y="630225"/>
            <a:ext cx="6331500" cy="1541999"/>
          </a:xfrm>
          <a:prstGeom prst="rect">
            <a:avLst/>
          </a:prstGeom>
        </p:spPr>
        <p:txBody>
          <a:bodyPr anchorCtr="0" anchor="t" bIns="91425" lIns="91425" rIns="91425" tIns="91425"/>
          <a:lstStyle>
            <a:lvl1pPr>
              <a:spcBef>
                <a:spcPts val="0"/>
              </a:spcBef>
              <a:buClr>
                <a:schemeClr val="lt1"/>
              </a:buClr>
              <a:buSzPct val="100000"/>
              <a:defRPr sz="4800">
                <a:solidFill>
                  <a:schemeClr val="lt1"/>
                </a:solidFill>
              </a:defRPr>
            </a:lvl1pPr>
            <a:lvl2pPr>
              <a:spcBef>
                <a:spcPts val="0"/>
              </a:spcBef>
              <a:buClr>
                <a:schemeClr val="lt1"/>
              </a:buClr>
              <a:buSzPct val="100000"/>
              <a:defRPr sz="4800">
                <a:solidFill>
                  <a:schemeClr val="lt1"/>
                </a:solidFill>
              </a:defRPr>
            </a:lvl2pPr>
            <a:lvl3pPr>
              <a:spcBef>
                <a:spcPts val="0"/>
              </a:spcBef>
              <a:buClr>
                <a:schemeClr val="lt1"/>
              </a:buClr>
              <a:buSzPct val="100000"/>
              <a:defRPr sz="4800">
                <a:solidFill>
                  <a:schemeClr val="lt1"/>
                </a:solidFill>
              </a:defRPr>
            </a:lvl3pPr>
            <a:lvl4pPr>
              <a:spcBef>
                <a:spcPts val="0"/>
              </a:spcBef>
              <a:buClr>
                <a:schemeClr val="lt1"/>
              </a:buClr>
              <a:buSzPct val="100000"/>
              <a:defRPr sz="4800">
                <a:solidFill>
                  <a:schemeClr val="lt1"/>
                </a:solidFill>
              </a:defRPr>
            </a:lvl4pPr>
            <a:lvl5pPr>
              <a:spcBef>
                <a:spcPts val="0"/>
              </a:spcBef>
              <a:buClr>
                <a:schemeClr val="lt1"/>
              </a:buClr>
              <a:buSzPct val="100000"/>
              <a:defRPr sz="4800">
                <a:solidFill>
                  <a:schemeClr val="lt1"/>
                </a:solidFill>
              </a:defRPr>
            </a:lvl5pPr>
            <a:lvl6pPr>
              <a:spcBef>
                <a:spcPts val="0"/>
              </a:spcBef>
              <a:buClr>
                <a:schemeClr val="lt1"/>
              </a:buClr>
              <a:buSzPct val="100000"/>
              <a:defRPr sz="4800">
                <a:solidFill>
                  <a:schemeClr val="lt1"/>
                </a:solidFill>
              </a:defRPr>
            </a:lvl6pPr>
            <a:lvl7pPr>
              <a:spcBef>
                <a:spcPts val="0"/>
              </a:spcBef>
              <a:buClr>
                <a:schemeClr val="lt1"/>
              </a:buClr>
              <a:buSzPct val="100000"/>
              <a:defRPr sz="4800">
                <a:solidFill>
                  <a:schemeClr val="lt1"/>
                </a:solidFill>
              </a:defRPr>
            </a:lvl7pPr>
            <a:lvl8pPr>
              <a:spcBef>
                <a:spcPts val="0"/>
              </a:spcBef>
              <a:buClr>
                <a:schemeClr val="lt1"/>
              </a:buClr>
              <a:buSzPct val="100000"/>
              <a:defRPr sz="4800">
                <a:solidFill>
                  <a:schemeClr val="lt1"/>
                </a:solidFill>
              </a:defRPr>
            </a:lvl8pPr>
            <a:lvl9pPr>
              <a:spcBef>
                <a:spcPts val="0"/>
              </a:spcBef>
              <a:buClr>
                <a:schemeClr val="lt1"/>
              </a:buClr>
              <a:buSzPct val="100000"/>
              <a:defRPr sz="4800">
                <a:solidFill>
                  <a:schemeClr val="lt1"/>
                </a:solidFill>
              </a:defRPr>
            </a:lvl9pPr>
          </a:lstStyle>
          <a:p/>
        </p:txBody>
      </p:sp>
      <p:sp>
        <p:nvSpPr>
          <p:cNvPr id="13" name="Shape 13"/>
          <p:cNvSpPr txBox="1"/>
          <p:nvPr>
            <p:ph idx="1" type="subTitle"/>
          </p:nvPr>
        </p:nvSpPr>
        <p:spPr>
          <a:xfrm>
            <a:off x="2390266" y="3238450"/>
            <a:ext cx="6331500" cy="1241699"/>
          </a:xfrm>
          <a:prstGeom prst="rect">
            <a:avLst/>
          </a:prstGeom>
        </p:spPr>
        <p:txBody>
          <a:bodyPr anchorCtr="0" anchor="b" bIns="91425" lIns="91425" rIns="91425" tIns="91425"/>
          <a:lstStyle>
            <a:lvl1pPr>
              <a:lnSpc>
                <a:spcPct val="100000"/>
              </a:lnSpc>
              <a:spcBef>
                <a:spcPts val="0"/>
              </a:spcBef>
              <a:spcAft>
                <a:spcPts val="0"/>
              </a:spcAft>
              <a:buClr>
                <a:schemeClr val="lt1"/>
              </a:buClr>
              <a:buNone/>
              <a:defRPr>
                <a:solidFill>
                  <a:schemeClr val="lt1"/>
                </a:solidFill>
              </a:defRPr>
            </a:lvl1pPr>
            <a:lvl2pPr>
              <a:lnSpc>
                <a:spcPct val="100000"/>
              </a:lnSpc>
              <a:spcBef>
                <a:spcPts val="0"/>
              </a:spcBef>
              <a:spcAft>
                <a:spcPts val="0"/>
              </a:spcAft>
              <a:buClr>
                <a:schemeClr val="lt1"/>
              </a:buClr>
              <a:buSzPct val="100000"/>
              <a:buNone/>
              <a:defRPr sz="1800">
                <a:solidFill>
                  <a:schemeClr val="lt1"/>
                </a:solidFill>
              </a:defRPr>
            </a:lvl2pPr>
            <a:lvl3pPr>
              <a:lnSpc>
                <a:spcPct val="100000"/>
              </a:lnSpc>
              <a:spcBef>
                <a:spcPts val="0"/>
              </a:spcBef>
              <a:spcAft>
                <a:spcPts val="0"/>
              </a:spcAft>
              <a:buClr>
                <a:schemeClr val="lt1"/>
              </a:buClr>
              <a:buSzPct val="100000"/>
              <a:buNone/>
              <a:defRPr sz="1800">
                <a:solidFill>
                  <a:schemeClr val="lt1"/>
                </a:solidFill>
              </a:defRPr>
            </a:lvl3pPr>
            <a:lvl4pPr>
              <a:lnSpc>
                <a:spcPct val="100000"/>
              </a:lnSpc>
              <a:spcBef>
                <a:spcPts val="0"/>
              </a:spcBef>
              <a:spcAft>
                <a:spcPts val="0"/>
              </a:spcAft>
              <a:buClr>
                <a:schemeClr val="lt1"/>
              </a:buClr>
              <a:buSzPct val="100000"/>
              <a:buNone/>
              <a:defRPr sz="1800">
                <a:solidFill>
                  <a:schemeClr val="lt1"/>
                </a:solidFill>
              </a:defRPr>
            </a:lvl4pPr>
            <a:lvl5pPr>
              <a:lnSpc>
                <a:spcPct val="100000"/>
              </a:lnSpc>
              <a:spcBef>
                <a:spcPts val="0"/>
              </a:spcBef>
              <a:spcAft>
                <a:spcPts val="0"/>
              </a:spcAft>
              <a:buClr>
                <a:schemeClr val="lt1"/>
              </a:buClr>
              <a:buSzPct val="100000"/>
              <a:buNone/>
              <a:defRPr sz="1800">
                <a:solidFill>
                  <a:schemeClr val="lt1"/>
                </a:solidFill>
              </a:defRPr>
            </a:lvl5pPr>
            <a:lvl6pPr>
              <a:lnSpc>
                <a:spcPct val="100000"/>
              </a:lnSpc>
              <a:spcBef>
                <a:spcPts val="0"/>
              </a:spcBef>
              <a:spcAft>
                <a:spcPts val="0"/>
              </a:spcAft>
              <a:buClr>
                <a:schemeClr val="lt1"/>
              </a:buClr>
              <a:buSzPct val="100000"/>
              <a:buNone/>
              <a:defRPr sz="1800">
                <a:solidFill>
                  <a:schemeClr val="lt1"/>
                </a:solidFill>
              </a:defRPr>
            </a:lvl6pPr>
            <a:lvl7pPr>
              <a:lnSpc>
                <a:spcPct val="100000"/>
              </a:lnSpc>
              <a:spcBef>
                <a:spcPts val="0"/>
              </a:spcBef>
              <a:spcAft>
                <a:spcPts val="0"/>
              </a:spcAft>
              <a:buClr>
                <a:schemeClr val="lt1"/>
              </a:buClr>
              <a:buSzPct val="100000"/>
              <a:buNone/>
              <a:defRPr sz="1800">
                <a:solidFill>
                  <a:schemeClr val="lt1"/>
                </a:solidFill>
              </a:defRPr>
            </a:lvl7pPr>
            <a:lvl8pPr>
              <a:lnSpc>
                <a:spcPct val="100000"/>
              </a:lnSpc>
              <a:spcBef>
                <a:spcPts val="0"/>
              </a:spcBef>
              <a:spcAft>
                <a:spcPts val="0"/>
              </a:spcAft>
              <a:buClr>
                <a:schemeClr val="lt1"/>
              </a:buClr>
              <a:buSzPct val="100000"/>
              <a:buNone/>
              <a:defRPr sz="1800">
                <a:solidFill>
                  <a:schemeClr val="lt1"/>
                </a:solidFill>
              </a:defRPr>
            </a:lvl8pPr>
            <a:lvl9pPr>
              <a:lnSpc>
                <a:spcPct val="100000"/>
              </a:lnSpc>
              <a:spcBef>
                <a:spcPts val="0"/>
              </a:spcBef>
              <a:spcAft>
                <a:spcPts val="0"/>
              </a:spcAft>
              <a:buClr>
                <a:schemeClr val="lt1"/>
              </a:buClr>
              <a:buSzPct val="100000"/>
              <a:buNone/>
              <a:defRPr sz="1800">
                <a:solidFill>
                  <a:schemeClr val="lt1"/>
                </a:solidFill>
              </a:defRPr>
            </a:lvl9pPr>
          </a:lstStyle>
          <a:p/>
        </p:txBody>
      </p:sp>
      <p:sp>
        <p:nvSpPr>
          <p:cNvPr id="14" name="Shape 14"/>
          <p:cNvSpPr txBox="1"/>
          <p:nvPr>
            <p:ph idx="12" type="sldNum"/>
          </p:nvPr>
        </p:nvSpPr>
        <p:spPr>
          <a:xfrm>
            <a:off x="8497999" y="4688758"/>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59" name="Shape 59"/>
        <p:cNvGrpSpPr/>
        <p:nvPr/>
      </p:nvGrpSpPr>
      <p:grpSpPr>
        <a:xfrm>
          <a:off x="0" y="0"/>
          <a:ext cx="0" cy="0"/>
          <a:chOff x="0" y="0"/>
          <a:chExt cx="0" cy="0"/>
        </a:xfrm>
      </p:grpSpPr>
      <p:cxnSp>
        <p:nvCxnSpPr>
          <p:cNvPr id="60" name="Shape 60"/>
          <p:cNvCxnSpPr/>
          <p:nvPr/>
        </p:nvCxnSpPr>
        <p:spPr>
          <a:xfrm>
            <a:off x="425200" y="4740000"/>
            <a:ext cx="8296799" cy="0"/>
          </a:xfrm>
          <a:prstGeom prst="straightConnector1">
            <a:avLst/>
          </a:prstGeom>
          <a:noFill/>
          <a:ln cap="flat" cmpd="sng" w="19050">
            <a:solidFill>
              <a:schemeClr val="dk2"/>
            </a:solidFill>
            <a:prstDash val="solid"/>
            <a:round/>
            <a:headEnd len="med" w="med" type="none"/>
            <a:tailEnd len="med" w="med" type="none"/>
          </a:ln>
        </p:spPr>
      </p:cxnSp>
      <p:cxnSp>
        <p:nvCxnSpPr>
          <p:cNvPr id="61" name="Shape 61"/>
          <p:cNvCxnSpPr/>
          <p:nvPr/>
        </p:nvCxnSpPr>
        <p:spPr>
          <a:xfrm>
            <a:off x="425200" y="415650"/>
            <a:ext cx="8296799" cy="0"/>
          </a:xfrm>
          <a:prstGeom prst="straightConnector1">
            <a:avLst/>
          </a:prstGeom>
          <a:noFill/>
          <a:ln cap="flat" cmpd="sng" w="38100">
            <a:solidFill>
              <a:schemeClr val="dk2"/>
            </a:solidFill>
            <a:prstDash val="solid"/>
            <a:round/>
            <a:headEnd len="med" w="med" type="none"/>
            <a:tailEnd len="med" w="med" type="none"/>
          </a:ln>
        </p:spPr>
      </p:cxnSp>
      <p:sp>
        <p:nvSpPr>
          <p:cNvPr id="62" name="Shape 62"/>
          <p:cNvSpPr txBox="1"/>
          <p:nvPr>
            <p:ph type="title"/>
          </p:nvPr>
        </p:nvSpPr>
        <p:spPr>
          <a:xfrm>
            <a:off x="853950" y="1304850"/>
            <a:ext cx="7436099" cy="1538399"/>
          </a:xfrm>
          <a:prstGeom prst="rect">
            <a:avLst/>
          </a:prstGeom>
        </p:spPr>
        <p:txBody>
          <a:bodyPr anchorCtr="0" anchor="ctr" bIns="91425" lIns="91425" rIns="91425" tIns="91425"/>
          <a:lstStyle>
            <a:lvl1pPr algn="ctr">
              <a:spcBef>
                <a:spcPts val="0"/>
              </a:spcBef>
              <a:buClr>
                <a:schemeClr val="dk1"/>
              </a:buClr>
              <a:buSzPct val="100000"/>
              <a:buFont typeface="Lato"/>
              <a:defRPr sz="9600">
                <a:solidFill>
                  <a:schemeClr val="dk1"/>
                </a:solidFill>
                <a:latin typeface="Lato"/>
                <a:ea typeface="Lato"/>
                <a:cs typeface="Lato"/>
                <a:sym typeface="Lato"/>
              </a:defRPr>
            </a:lvl1pPr>
            <a:lvl2pPr algn="ctr">
              <a:spcBef>
                <a:spcPts val="0"/>
              </a:spcBef>
              <a:buClr>
                <a:schemeClr val="dk1"/>
              </a:buClr>
              <a:buSzPct val="100000"/>
              <a:buFont typeface="Lato"/>
              <a:defRPr sz="9600">
                <a:solidFill>
                  <a:schemeClr val="dk1"/>
                </a:solidFill>
                <a:latin typeface="Lato"/>
                <a:ea typeface="Lato"/>
                <a:cs typeface="Lato"/>
                <a:sym typeface="Lato"/>
              </a:defRPr>
            </a:lvl2pPr>
            <a:lvl3pPr algn="ctr">
              <a:spcBef>
                <a:spcPts val="0"/>
              </a:spcBef>
              <a:buClr>
                <a:schemeClr val="dk1"/>
              </a:buClr>
              <a:buSzPct val="100000"/>
              <a:buFont typeface="Lato"/>
              <a:defRPr sz="9600">
                <a:solidFill>
                  <a:schemeClr val="dk1"/>
                </a:solidFill>
                <a:latin typeface="Lato"/>
                <a:ea typeface="Lato"/>
                <a:cs typeface="Lato"/>
                <a:sym typeface="Lato"/>
              </a:defRPr>
            </a:lvl3pPr>
            <a:lvl4pPr algn="ctr">
              <a:spcBef>
                <a:spcPts val="0"/>
              </a:spcBef>
              <a:buClr>
                <a:schemeClr val="dk1"/>
              </a:buClr>
              <a:buSzPct val="100000"/>
              <a:buFont typeface="Lato"/>
              <a:defRPr sz="9600">
                <a:solidFill>
                  <a:schemeClr val="dk1"/>
                </a:solidFill>
                <a:latin typeface="Lato"/>
                <a:ea typeface="Lato"/>
                <a:cs typeface="Lato"/>
                <a:sym typeface="Lato"/>
              </a:defRPr>
            </a:lvl4pPr>
            <a:lvl5pPr algn="ctr">
              <a:spcBef>
                <a:spcPts val="0"/>
              </a:spcBef>
              <a:buClr>
                <a:schemeClr val="dk1"/>
              </a:buClr>
              <a:buSzPct val="100000"/>
              <a:buFont typeface="Lato"/>
              <a:defRPr sz="9600">
                <a:solidFill>
                  <a:schemeClr val="dk1"/>
                </a:solidFill>
                <a:latin typeface="Lato"/>
                <a:ea typeface="Lato"/>
                <a:cs typeface="Lato"/>
                <a:sym typeface="Lato"/>
              </a:defRPr>
            </a:lvl5pPr>
            <a:lvl6pPr algn="ctr">
              <a:spcBef>
                <a:spcPts val="0"/>
              </a:spcBef>
              <a:buClr>
                <a:schemeClr val="dk1"/>
              </a:buClr>
              <a:buSzPct val="100000"/>
              <a:buFont typeface="Lato"/>
              <a:defRPr sz="9600">
                <a:solidFill>
                  <a:schemeClr val="dk1"/>
                </a:solidFill>
                <a:latin typeface="Lato"/>
                <a:ea typeface="Lato"/>
                <a:cs typeface="Lato"/>
                <a:sym typeface="Lato"/>
              </a:defRPr>
            </a:lvl6pPr>
            <a:lvl7pPr algn="ctr">
              <a:spcBef>
                <a:spcPts val="0"/>
              </a:spcBef>
              <a:buClr>
                <a:schemeClr val="dk1"/>
              </a:buClr>
              <a:buSzPct val="100000"/>
              <a:buFont typeface="Lato"/>
              <a:defRPr sz="9600">
                <a:solidFill>
                  <a:schemeClr val="dk1"/>
                </a:solidFill>
                <a:latin typeface="Lato"/>
                <a:ea typeface="Lato"/>
                <a:cs typeface="Lato"/>
                <a:sym typeface="Lato"/>
              </a:defRPr>
            </a:lvl7pPr>
            <a:lvl8pPr algn="ctr">
              <a:spcBef>
                <a:spcPts val="0"/>
              </a:spcBef>
              <a:buClr>
                <a:schemeClr val="dk1"/>
              </a:buClr>
              <a:buSzPct val="100000"/>
              <a:buFont typeface="Lato"/>
              <a:defRPr sz="9600">
                <a:solidFill>
                  <a:schemeClr val="dk1"/>
                </a:solidFill>
                <a:latin typeface="Lato"/>
                <a:ea typeface="Lato"/>
                <a:cs typeface="Lato"/>
                <a:sym typeface="Lato"/>
              </a:defRPr>
            </a:lvl8pPr>
            <a:lvl9pPr algn="ctr">
              <a:spcBef>
                <a:spcPts val="0"/>
              </a:spcBef>
              <a:buClr>
                <a:schemeClr val="dk1"/>
              </a:buClr>
              <a:buSzPct val="100000"/>
              <a:buFont typeface="Lato"/>
              <a:defRPr sz="9600">
                <a:solidFill>
                  <a:schemeClr val="dk1"/>
                </a:solidFill>
                <a:latin typeface="Lato"/>
                <a:ea typeface="Lato"/>
                <a:cs typeface="Lato"/>
                <a:sym typeface="Lato"/>
              </a:defRPr>
            </a:lvl9pPr>
          </a:lstStyle>
          <a:p/>
        </p:txBody>
      </p:sp>
      <p:sp>
        <p:nvSpPr>
          <p:cNvPr id="63" name="Shape 63"/>
          <p:cNvSpPr txBox="1"/>
          <p:nvPr>
            <p:ph idx="1" type="body"/>
          </p:nvPr>
        </p:nvSpPr>
        <p:spPr>
          <a:xfrm>
            <a:off x="853950" y="2919450"/>
            <a:ext cx="7436099" cy="1071599"/>
          </a:xfrm>
          <a:prstGeom prst="rect">
            <a:avLst/>
          </a:prstGeom>
        </p:spPr>
        <p:txBody>
          <a:bodyPr anchorCtr="0" anchor="t" bIns="91425" lIns="91425" rIns="91425" tIns="91425"/>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p:txBody>
      </p:sp>
      <p:sp>
        <p:nvSpPr>
          <p:cNvPr id="64" name="Shape 64"/>
          <p:cNvSpPr txBox="1"/>
          <p:nvPr>
            <p:ph idx="12" type="sldNum"/>
          </p:nvPr>
        </p:nvSpPr>
        <p:spPr>
          <a:xfrm>
            <a:off x="8497999" y="4688758"/>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5" name="Shape 65"/>
        <p:cNvGrpSpPr/>
        <p:nvPr/>
      </p:nvGrpSpPr>
      <p:grpSpPr>
        <a:xfrm>
          <a:off x="0" y="0"/>
          <a:ext cx="0" cy="0"/>
          <a:chOff x="0" y="0"/>
          <a:chExt cx="0" cy="0"/>
        </a:xfrm>
      </p:grpSpPr>
      <p:sp>
        <p:nvSpPr>
          <p:cNvPr id="66" name="Shape 66"/>
          <p:cNvSpPr txBox="1"/>
          <p:nvPr>
            <p:ph idx="12" type="sldNum"/>
          </p:nvPr>
        </p:nvSpPr>
        <p:spPr>
          <a:xfrm>
            <a:off x="8497999" y="4688758"/>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bg>
      <p:bgPr>
        <a:solidFill>
          <a:schemeClr val="dk1"/>
        </a:solidFill>
      </p:bgPr>
    </p:bg>
    <p:spTree>
      <p:nvGrpSpPr>
        <p:cNvPr id="15" name="Shape 15"/>
        <p:cNvGrpSpPr/>
        <p:nvPr/>
      </p:nvGrpSpPr>
      <p:grpSpPr>
        <a:xfrm>
          <a:off x="0" y="0"/>
          <a:ext cx="0" cy="0"/>
          <a:chOff x="0" y="0"/>
          <a:chExt cx="0" cy="0"/>
        </a:xfrm>
      </p:grpSpPr>
      <p:cxnSp>
        <p:nvCxnSpPr>
          <p:cNvPr id="16" name="Shape 16"/>
          <p:cNvCxnSpPr/>
          <p:nvPr/>
        </p:nvCxnSpPr>
        <p:spPr>
          <a:xfrm>
            <a:off x="425200" y="415650"/>
            <a:ext cx="8296799" cy="0"/>
          </a:xfrm>
          <a:prstGeom prst="straightConnector1">
            <a:avLst/>
          </a:prstGeom>
          <a:noFill/>
          <a:ln cap="flat" cmpd="sng" w="38100">
            <a:solidFill>
              <a:schemeClr val="lt1"/>
            </a:solidFill>
            <a:prstDash val="solid"/>
            <a:round/>
            <a:headEnd len="med" w="med" type="none"/>
            <a:tailEnd len="med" w="med" type="none"/>
          </a:ln>
        </p:spPr>
      </p:cxnSp>
      <p:cxnSp>
        <p:nvCxnSpPr>
          <p:cNvPr id="17" name="Shape 17"/>
          <p:cNvCxnSpPr/>
          <p:nvPr/>
        </p:nvCxnSpPr>
        <p:spPr>
          <a:xfrm>
            <a:off x="425200" y="4740000"/>
            <a:ext cx="8296799" cy="0"/>
          </a:xfrm>
          <a:prstGeom prst="straightConnector1">
            <a:avLst/>
          </a:prstGeom>
          <a:noFill/>
          <a:ln cap="flat" cmpd="sng" w="19050">
            <a:solidFill>
              <a:schemeClr val="lt1"/>
            </a:solidFill>
            <a:prstDash val="solid"/>
            <a:round/>
            <a:headEnd len="med" w="med" type="none"/>
            <a:tailEnd len="med" w="med" type="none"/>
          </a:ln>
        </p:spPr>
      </p:cxnSp>
      <p:sp>
        <p:nvSpPr>
          <p:cNvPr id="18" name="Shape 18"/>
          <p:cNvSpPr txBox="1"/>
          <p:nvPr>
            <p:ph type="title"/>
          </p:nvPr>
        </p:nvSpPr>
        <p:spPr>
          <a:xfrm>
            <a:off x="406425" y="1806825"/>
            <a:ext cx="8296799" cy="1541999"/>
          </a:xfrm>
          <a:prstGeom prst="rect">
            <a:avLst/>
          </a:prstGeom>
        </p:spPr>
        <p:txBody>
          <a:bodyPr anchorCtr="0" anchor="ctr" bIns="91425" lIns="91425" rIns="91425" tIns="91425"/>
          <a:lstStyle>
            <a:lvl1pPr algn="ctr">
              <a:spcBef>
                <a:spcPts val="0"/>
              </a:spcBef>
              <a:buClr>
                <a:schemeClr val="lt1"/>
              </a:buClr>
              <a:buSzPct val="100000"/>
              <a:defRPr sz="4800">
                <a:solidFill>
                  <a:schemeClr val="lt1"/>
                </a:solidFill>
              </a:defRPr>
            </a:lvl1pPr>
            <a:lvl2pPr algn="ctr">
              <a:spcBef>
                <a:spcPts val="0"/>
              </a:spcBef>
              <a:buClr>
                <a:schemeClr val="lt1"/>
              </a:buClr>
              <a:buSzPct val="100000"/>
              <a:defRPr sz="4800">
                <a:solidFill>
                  <a:schemeClr val="lt1"/>
                </a:solidFill>
              </a:defRPr>
            </a:lvl2pPr>
            <a:lvl3pPr algn="ctr">
              <a:spcBef>
                <a:spcPts val="0"/>
              </a:spcBef>
              <a:buClr>
                <a:schemeClr val="lt1"/>
              </a:buClr>
              <a:buSzPct val="100000"/>
              <a:defRPr sz="4800">
                <a:solidFill>
                  <a:schemeClr val="lt1"/>
                </a:solidFill>
              </a:defRPr>
            </a:lvl3pPr>
            <a:lvl4pPr algn="ctr">
              <a:spcBef>
                <a:spcPts val="0"/>
              </a:spcBef>
              <a:buClr>
                <a:schemeClr val="lt1"/>
              </a:buClr>
              <a:buSzPct val="100000"/>
              <a:defRPr sz="4800">
                <a:solidFill>
                  <a:schemeClr val="lt1"/>
                </a:solidFill>
              </a:defRPr>
            </a:lvl4pPr>
            <a:lvl5pPr algn="ctr">
              <a:spcBef>
                <a:spcPts val="0"/>
              </a:spcBef>
              <a:buClr>
                <a:schemeClr val="lt1"/>
              </a:buClr>
              <a:buSzPct val="100000"/>
              <a:defRPr sz="4800">
                <a:solidFill>
                  <a:schemeClr val="lt1"/>
                </a:solidFill>
              </a:defRPr>
            </a:lvl5pPr>
            <a:lvl6pPr algn="ctr">
              <a:spcBef>
                <a:spcPts val="0"/>
              </a:spcBef>
              <a:buClr>
                <a:schemeClr val="lt1"/>
              </a:buClr>
              <a:buSzPct val="100000"/>
              <a:defRPr sz="4800">
                <a:solidFill>
                  <a:schemeClr val="lt1"/>
                </a:solidFill>
              </a:defRPr>
            </a:lvl6pPr>
            <a:lvl7pPr algn="ctr">
              <a:spcBef>
                <a:spcPts val="0"/>
              </a:spcBef>
              <a:buClr>
                <a:schemeClr val="lt1"/>
              </a:buClr>
              <a:buSzPct val="100000"/>
              <a:defRPr sz="4800">
                <a:solidFill>
                  <a:schemeClr val="lt1"/>
                </a:solidFill>
              </a:defRPr>
            </a:lvl7pPr>
            <a:lvl8pPr algn="ctr">
              <a:spcBef>
                <a:spcPts val="0"/>
              </a:spcBef>
              <a:buClr>
                <a:schemeClr val="lt1"/>
              </a:buClr>
              <a:buSzPct val="100000"/>
              <a:defRPr sz="4800">
                <a:solidFill>
                  <a:schemeClr val="lt1"/>
                </a:solidFill>
              </a:defRPr>
            </a:lvl8pPr>
            <a:lvl9pPr algn="ctr">
              <a:spcBef>
                <a:spcPts val="0"/>
              </a:spcBef>
              <a:buClr>
                <a:schemeClr val="lt1"/>
              </a:buClr>
              <a:buSzPct val="100000"/>
              <a:defRPr sz="4800">
                <a:solidFill>
                  <a:schemeClr val="lt1"/>
                </a:solidFill>
              </a:defRPr>
            </a:lvl9pPr>
          </a:lstStyle>
          <a:p/>
        </p:txBody>
      </p:sp>
      <p:sp>
        <p:nvSpPr>
          <p:cNvPr id="19" name="Shape 19"/>
          <p:cNvSpPr txBox="1"/>
          <p:nvPr>
            <p:ph idx="12" type="sldNum"/>
          </p:nvPr>
        </p:nvSpPr>
        <p:spPr>
          <a:xfrm>
            <a:off x="8497999" y="4688758"/>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0" name="Shape 20"/>
        <p:cNvGrpSpPr/>
        <p:nvPr/>
      </p:nvGrpSpPr>
      <p:grpSpPr>
        <a:xfrm>
          <a:off x="0" y="0"/>
          <a:ext cx="0" cy="0"/>
          <a:chOff x="0" y="0"/>
          <a:chExt cx="0" cy="0"/>
        </a:xfrm>
      </p:grpSpPr>
      <p:cxnSp>
        <p:nvCxnSpPr>
          <p:cNvPr id="21" name="Shape 21"/>
          <p:cNvCxnSpPr/>
          <p:nvPr/>
        </p:nvCxnSpPr>
        <p:spPr>
          <a:xfrm>
            <a:off x="2477724" y="415650"/>
            <a:ext cx="6244199" cy="0"/>
          </a:xfrm>
          <a:prstGeom prst="straightConnector1">
            <a:avLst/>
          </a:prstGeom>
          <a:noFill/>
          <a:ln cap="flat" cmpd="sng" w="38100">
            <a:solidFill>
              <a:schemeClr val="dk2"/>
            </a:solidFill>
            <a:prstDash val="solid"/>
            <a:round/>
            <a:headEnd len="med" w="med" type="none"/>
            <a:tailEnd len="med" w="med" type="none"/>
          </a:ln>
        </p:spPr>
      </p:cxnSp>
      <p:cxnSp>
        <p:nvCxnSpPr>
          <p:cNvPr id="22" name="Shape 22"/>
          <p:cNvCxnSpPr/>
          <p:nvPr/>
        </p:nvCxnSpPr>
        <p:spPr>
          <a:xfrm>
            <a:off x="2477724" y="4740000"/>
            <a:ext cx="6244199" cy="0"/>
          </a:xfrm>
          <a:prstGeom prst="straightConnector1">
            <a:avLst/>
          </a:prstGeom>
          <a:noFill/>
          <a:ln cap="flat" cmpd="sng" w="19050">
            <a:solidFill>
              <a:schemeClr val="dk2"/>
            </a:solidFill>
            <a:prstDash val="solid"/>
            <a:round/>
            <a:headEnd len="med" w="med" type="none"/>
            <a:tailEnd len="med" w="med" type="none"/>
          </a:ln>
        </p:spPr>
      </p:cxnSp>
      <p:cxnSp>
        <p:nvCxnSpPr>
          <p:cNvPr id="23" name="Shape 23"/>
          <p:cNvCxnSpPr/>
          <p:nvPr/>
        </p:nvCxnSpPr>
        <p:spPr>
          <a:xfrm>
            <a:off x="425198" y="415650"/>
            <a:ext cx="183299" cy="0"/>
          </a:xfrm>
          <a:prstGeom prst="straightConnector1">
            <a:avLst/>
          </a:prstGeom>
          <a:noFill/>
          <a:ln cap="flat" cmpd="sng" w="19050">
            <a:solidFill>
              <a:schemeClr val="dk2"/>
            </a:solidFill>
            <a:prstDash val="solid"/>
            <a:round/>
            <a:headEnd len="med" w="med" type="none"/>
            <a:tailEnd len="med" w="med" type="none"/>
          </a:ln>
        </p:spPr>
      </p:cxnSp>
      <p:sp>
        <p:nvSpPr>
          <p:cNvPr id="24" name="Shape 24"/>
          <p:cNvSpPr txBox="1"/>
          <p:nvPr>
            <p:ph type="title"/>
          </p:nvPr>
        </p:nvSpPr>
        <p:spPr>
          <a:xfrm>
            <a:off x="2400250" y="575950"/>
            <a:ext cx="6321599" cy="6353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5" name="Shape 25"/>
          <p:cNvSpPr txBox="1"/>
          <p:nvPr>
            <p:ph idx="1" type="body"/>
          </p:nvPr>
        </p:nvSpPr>
        <p:spPr>
          <a:xfrm>
            <a:off x="2410112" y="1595775"/>
            <a:ext cx="6321599" cy="30024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6" name="Shape 26"/>
          <p:cNvSpPr txBox="1"/>
          <p:nvPr>
            <p:ph idx="12" type="sldNum"/>
          </p:nvPr>
        </p:nvSpPr>
        <p:spPr>
          <a:xfrm>
            <a:off x="8497999" y="4688758"/>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7" name="Shape 27"/>
        <p:cNvGrpSpPr/>
        <p:nvPr/>
      </p:nvGrpSpPr>
      <p:grpSpPr>
        <a:xfrm>
          <a:off x="0" y="0"/>
          <a:ext cx="0" cy="0"/>
          <a:chOff x="0" y="0"/>
          <a:chExt cx="0" cy="0"/>
        </a:xfrm>
      </p:grpSpPr>
      <p:cxnSp>
        <p:nvCxnSpPr>
          <p:cNvPr id="28" name="Shape 28"/>
          <p:cNvCxnSpPr/>
          <p:nvPr/>
        </p:nvCxnSpPr>
        <p:spPr>
          <a:xfrm>
            <a:off x="2477724" y="415650"/>
            <a:ext cx="6244199" cy="0"/>
          </a:xfrm>
          <a:prstGeom prst="straightConnector1">
            <a:avLst/>
          </a:prstGeom>
          <a:noFill/>
          <a:ln cap="flat" cmpd="sng" w="38100">
            <a:solidFill>
              <a:schemeClr val="dk2"/>
            </a:solidFill>
            <a:prstDash val="solid"/>
            <a:round/>
            <a:headEnd len="med" w="med" type="none"/>
            <a:tailEnd len="med" w="med" type="none"/>
          </a:ln>
        </p:spPr>
      </p:cxnSp>
      <p:cxnSp>
        <p:nvCxnSpPr>
          <p:cNvPr id="29" name="Shape 29"/>
          <p:cNvCxnSpPr/>
          <p:nvPr/>
        </p:nvCxnSpPr>
        <p:spPr>
          <a:xfrm>
            <a:off x="2477724" y="4740000"/>
            <a:ext cx="6244199" cy="0"/>
          </a:xfrm>
          <a:prstGeom prst="straightConnector1">
            <a:avLst/>
          </a:prstGeom>
          <a:noFill/>
          <a:ln cap="flat" cmpd="sng" w="19050">
            <a:solidFill>
              <a:schemeClr val="dk2"/>
            </a:solidFill>
            <a:prstDash val="solid"/>
            <a:round/>
            <a:headEnd len="med" w="med" type="none"/>
            <a:tailEnd len="med" w="med" type="none"/>
          </a:ln>
        </p:spPr>
      </p:cxnSp>
      <p:cxnSp>
        <p:nvCxnSpPr>
          <p:cNvPr id="30" name="Shape 30"/>
          <p:cNvCxnSpPr/>
          <p:nvPr/>
        </p:nvCxnSpPr>
        <p:spPr>
          <a:xfrm>
            <a:off x="425198" y="415650"/>
            <a:ext cx="183299" cy="0"/>
          </a:xfrm>
          <a:prstGeom prst="straightConnector1">
            <a:avLst/>
          </a:prstGeom>
          <a:noFill/>
          <a:ln cap="flat" cmpd="sng" w="19050">
            <a:solidFill>
              <a:schemeClr val="dk2"/>
            </a:solidFill>
            <a:prstDash val="solid"/>
            <a:round/>
            <a:headEnd len="med" w="med" type="none"/>
            <a:tailEnd len="med" w="med" type="none"/>
          </a:ln>
        </p:spPr>
      </p:cxnSp>
      <p:sp>
        <p:nvSpPr>
          <p:cNvPr id="31" name="Shape 31"/>
          <p:cNvSpPr txBox="1"/>
          <p:nvPr>
            <p:ph type="title"/>
          </p:nvPr>
        </p:nvSpPr>
        <p:spPr>
          <a:xfrm>
            <a:off x="2400250" y="575950"/>
            <a:ext cx="6321599" cy="6353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2" name="Shape 32"/>
          <p:cNvSpPr txBox="1"/>
          <p:nvPr>
            <p:ph idx="1" type="body"/>
          </p:nvPr>
        </p:nvSpPr>
        <p:spPr>
          <a:xfrm>
            <a:off x="2400302" y="1602675"/>
            <a:ext cx="3071400" cy="30024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33" name="Shape 33"/>
          <p:cNvSpPr txBox="1"/>
          <p:nvPr>
            <p:ph idx="2" type="body"/>
          </p:nvPr>
        </p:nvSpPr>
        <p:spPr>
          <a:xfrm>
            <a:off x="5650571" y="1602675"/>
            <a:ext cx="3071400" cy="30024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34" name="Shape 34"/>
          <p:cNvSpPr txBox="1"/>
          <p:nvPr>
            <p:ph idx="12" type="sldNum"/>
          </p:nvPr>
        </p:nvSpPr>
        <p:spPr>
          <a:xfrm>
            <a:off x="8497999" y="4688758"/>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5" name="Shape 35"/>
        <p:cNvGrpSpPr/>
        <p:nvPr/>
      </p:nvGrpSpPr>
      <p:grpSpPr>
        <a:xfrm>
          <a:off x="0" y="0"/>
          <a:ext cx="0" cy="0"/>
          <a:chOff x="0" y="0"/>
          <a:chExt cx="0" cy="0"/>
        </a:xfrm>
      </p:grpSpPr>
      <p:sp>
        <p:nvSpPr>
          <p:cNvPr id="36" name="Shape 36"/>
          <p:cNvSpPr txBox="1"/>
          <p:nvPr>
            <p:ph type="title"/>
          </p:nvPr>
        </p:nvSpPr>
        <p:spPr>
          <a:xfrm>
            <a:off x="303300" y="411575"/>
            <a:ext cx="8520599" cy="6396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7" name="Shape 37"/>
          <p:cNvSpPr txBox="1"/>
          <p:nvPr>
            <p:ph idx="12" type="sldNum"/>
          </p:nvPr>
        </p:nvSpPr>
        <p:spPr>
          <a:xfrm>
            <a:off x="8497999" y="4688758"/>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8" name="Shape 38"/>
        <p:cNvGrpSpPr/>
        <p:nvPr/>
      </p:nvGrpSpPr>
      <p:grpSpPr>
        <a:xfrm>
          <a:off x="0" y="0"/>
          <a:ext cx="0" cy="0"/>
          <a:chOff x="0" y="0"/>
          <a:chExt cx="0" cy="0"/>
        </a:xfrm>
      </p:grpSpPr>
      <p:cxnSp>
        <p:nvCxnSpPr>
          <p:cNvPr id="39" name="Shape 39"/>
          <p:cNvCxnSpPr/>
          <p:nvPr/>
        </p:nvCxnSpPr>
        <p:spPr>
          <a:xfrm>
            <a:off x="425198" y="415650"/>
            <a:ext cx="183299" cy="0"/>
          </a:xfrm>
          <a:prstGeom prst="straightConnector1">
            <a:avLst/>
          </a:prstGeom>
          <a:noFill/>
          <a:ln cap="flat" cmpd="sng" w="19050">
            <a:solidFill>
              <a:schemeClr val="dk2"/>
            </a:solidFill>
            <a:prstDash val="solid"/>
            <a:round/>
            <a:headEnd len="med" w="med" type="none"/>
            <a:tailEnd len="med" w="med" type="none"/>
          </a:ln>
        </p:spPr>
      </p:cxnSp>
      <p:sp>
        <p:nvSpPr>
          <p:cNvPr id="40" name="Shape 40"/>
          <p:cNvSpPr txBox="1"/>
          <p:nvPr>
            <p:ph type="title"/>
          </p:nvPr>
        </p:nvSpPr>
        <p:spPr>
          <a:xfrm>
            <a:off x="319500" y="936600"/>
            <a:ext cx="2807999" cy="755699"/>
          </a:xfrm>
          <a:prstGeom prst="rect">
            <a:avLst/>
          </a:prstGeom>
        </p:spPr>
        <p:txBody>
          <a:bodyPr anchorCtr="0" anchor="b" bIns="91425" lIns="91425" rIns="91425" tIns="91425"/>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p:txBody>
      </p:sp>
      <p:sp>
        <p:nvSpPr>
          <p:cNvPr id="41" name="Shape 41"/>
          <p:cNvSpPr txBox="1"/>
          <p:nvPr>
            <p:ph idx="1" type="body"/>
          </p:nvPr>
        </p:nvSpPr>
        <p:spPr>
          <a:xfrm>
            <a:off x="319500" y="1846803"/>
            <a:ext cx="2807999" cy="2806200"/>
          </a:xfrm>
          <a:prstGeom prst="rect">
            <a:avLst/>
          </a:prstGeom>
        </p:spPr>
        <p:txBody>
          <a:bodyPr anchorCtr="0" anchor="t" bIns="91425" lIns="91425" rIns="91425" tIns="91425"/>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42" name="Shape 42"/>
          <p:cNvSpPr txBox="1"/>
          <p:nvPr>
            <p:ph idx="12" type="sldNum"/>
          </p:nvPr>
        </p:nvSpPr>
        <p:spPr>
          <a:xfrm>
            <a:off x="8497999" y="4688758"/>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43" name="Shape 43"/>
        <p:cNvGrpSpPr/>
        <p:nvPr/>
      </p:nvGrpSpPr>
      <p:grpSpPr>
        <a:xfrm>
          <a:off x="0" y="0"/>
          <a:ext cx="0" cy="0"/>
          <a:chOff x="0" y="0"/>
          <a:chExt cx="0" cy="0"/>
        </a:xfrm>
      </p:grpSpPr>
      <p:cxnSp>
        <p:nvCxnSpPr>
          <p:cNvPr id="44" name="Shape 44"/>
          <p:cNvCxnSpPr/>
          <p:nvPr/>
        </p:nvCxnSpPr>
        <p:spPr>
          <a:xfrm>
            <a:off x="425198" y="415650"/>
            <a:ext cx="183299" cy="0"/>
          </a:xfrm>
          <a:prstGeom prst="straightConnector1">
            <a:avLst/>
          </a:prstGeom>
          <a:noFill/>
          <a:ln cap="flat" cmpd="sng" w="19050">
            <a:solidFill>
              <a:schemeClr val="lt1"/>
            </a:solidFill>
            <a:prstDash val="solid"/>
            <a:round/>
            <a:headEnd len="med" w="med" type="none"/>
            <a:tailEnd len="med" w="med" type="none"/>
          </a:ln>
        </p:spPr>
      </p:cxnSp>
      <p:sp>
        <p:nvSpPr>
          <p:cNvPr id="45" name="Shape 45"/>
          <p:cNvSpPr txBox="1"/>
          <p:nvPr>
            <p:ph type="title"/>
          </p:nvPr>
        </p:nvSpPr>
        <p:spPr>
          <a:xfrm>
            <a:off x="283103" y="712140"/>
            <a:ext cx="6244199" cy="3835499"/>
          </a:xfrm>
          <a:prstGeom prst="rect">
            <a:avLst/>
          </a:prstGeom>
        </p:spPr>
        <p:txBody>
          <a:bodyPr anchorCtr="0" anchor="ctr" bIns="91425" lIns="91425" rIns="91425" tIns="91425"/>
          <a:lstStyle>
            <a:lvl1pPr>
              <a:spcBef>
                <a:spcPts val="0"/>
              </a:spcBef>
              <a:buClr>
                <a:schemeClr val="lt1"/>
              </a:buClr>
              <a:buSzPct val="100000"/>
              <a:defRPr sz="4800">
                <a:solidFill>
                  <a:schemeClr val="lt1"/>
                </a:solidFill>
              </a:defRPr>
            </a:lvl1pPr>
            <a:lvl2pPr>
              <a:spcBef>
                <a:spcPts val="0"/>
              </a:spcBef>
              <a:buClr>
                <a:schemeClr val="lt1"/>
              </a:buClr>
              <a:buSzPct val="100000"/>
              <a:defRPr sz="4800">
                <a:solidFill>
                  <a:schemeClr val="lt1"/>
                </a:solidFill>
              </a:defRPr>
            </a:lvl2pPr>
            <a:lvl3pPr>
              <a:spcBef>
                <a:spcPts val="0"/>
              </a:spcBef>
              <a:buClr>
                <a:schemeClr val="lt1"/>
              </a:buClr>
              <a:buSzPct val="100000"/>
              <a:defRPr sz="4800">
                <a:solidFill>
                  <a:schemeClr val="lt1"/>
                </a:solidFill>
              </a:defRPr>
            </a:lvl3pPr>
            <a:lvl4pPr>
              <a:spcBef>
                <a:spcPts val="0"/>
              </a:spcBef>
              <a:buClr>
                <a:schemeClr val="lt1"/>
              </a:buClr>
              <a:buSzPct val="100000"/>
              <a:defRPr sz="4800">
                <a:solidFill>
                  <a:schemeClr val="lt1"/>
                </a:solidFill>
              </a:defRPr>
            </a:lvl4pPr>
            <a:lvl5pPr>
              <a:spcBef>
                <a:spcPts val="0"/>
              </a:spcBef>
              <a:buClr>
                <a:schemeClr val="lt1"/>
              </a:buClr>
              <a:buSzPct val="100000"/>
              <a:defRPr sz="4800">
                <a:solidFill>
                  <a:schemeClr val="lt1"/>
                </a:solidFill>
              </a:defRPr>
            </a:lvl5pPr>
            <a:lvl6pPr>
              <a:spcBef>
                <a:spcPts val="0"/>
              </a:spcBef>
              <a:buClr>
                <a:schemeClr val="lt1"/>
              </a:buClr>
              <a:buSzPct val="100000"/>
              <a:defRPr sz="4800">
                <a:solidFill>
                  <a:schemeClr val="lt1"/>
                </a:solidFill>
              </a:defRPr>
            </a:lvl6pPr>
            <a:lvl7pPr>
              <a:spcBef>
                <a:spcPts val="0"/>
              </a:spcBef>
              <a:buClr>
                <a:schemeClr val="lt1"/>
              </a:buClr>
              <a:buSzPct val="100000"/>
              <a:defRPr sz="4800">
                <a:solidFill>
                  <a:schemeClr val="lt1"/>
                </a:solidFill>
              </a:defRPr>
            </a:lvl7pPr>
            <a:lvl8pPr>
              <a:spcBef>
                <a:spcPts val="0"/>
              </a:spcBef>
              <a:buClr>
                <a:schemeClr val="lt1"/>
              </a:buClr>
              <a:buSzPct val="100000"/>
              <a:defRPr sz="4800">
                <a:solidFill>
                  <a:schemeClr val="lt1"/>
                </a:solidFill>
              </a:defRPr>
            </a:lvl8pPr>
            <a:lvl9pPr>
              <a:spcBef>
                <a:spcPts val="0"/>
              </a:spcBef>
              <a:buClr>
                <a:schemeClr val="lt1"/>
              </a:buClr>
              <a:buSzPct val="100000"/>
              <a:defRPr sz="4800">
                <a:solidFill>
                  <a:schemeClr val="lt1"/>
                </a:solidFill>
              </a:defRPr>
            </a:lvl9pPr>
          </a:lstStyle>
          <a:p/>
        </p:txBody>
      </p:sp>
      <p:sp>
        <p:nvSpPr>
          <p:cNvPr id="46" name="Shape 46"/>
          <p:cNvSpPr txBox="1"/>
          <p:nvPr>
            <p:ph idx="12" type="sldNum"/>
          </p:nvPr>
        </p:nvSpPr>
        <p:spPr>
          <a:xfrm>
            <a:off x="8497999" y="4688758"/>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47" name="Shape 47"/>
        <p:cNvGrpSpPr/>
        <p:nvPr/>
      </p:nvGrpSpPr>
      <p:grpSpPr>
        <a:xfrm>
          <a:off x="0" y="0"/>
          <a:ext cx="0" cy="0"/>
          <a:chOff x="0" y="0"/>
          <a:chExt cx="0" cy="0"/>
        </a:xfrm>
      </p:grpSpPr>
      <p:sp>
        <p:nvSpPr>
          <p:cNvPr id="48" name="Shape 48"/>
          <p:cNvSpPr/>
          <p:nvPr/>
        </p:nvSpPr>
        <p:spPr>
          <a:xfrm>
            <a:off x="4572000" y="125"/>
            <a:ext cx="4572000" cy="5143499"/>
          </a:xfrm>
          <a:prstGeom prst="rect">
            <a:avLst/>
          </a:prstGeom>
          <a:solidFill>
            <a:schemeClr val="dk1"/>
          </a:solidFill>
          <a:ln>
            <a:noFill/>
          </a:ln>
        </p:spPr>
        <p:txBody>
          <a:bodyPr anchorCtr="0" anchor="ctr" bIns="91425" lIns="91425" rIns="91425" tIns="91425">
            <a:noAutofit/>
          </a:bodyPr>
          <a:lstStyle/>
          <a:p>
            <a:pPr>
              <a:spcBef>
                <a:spcPts val="0"/>
              </a:spcBef>
              <a:buNone/>
            </a:pPr>
            <a:r>
              <a:t/>
            </a:r>
            <a:endParaRPr/>
          </a:p>
        </p:txBody>
      </p:sp>
      <p:cxnSp>
        <p:nvCxnSpPr>
          <p:cNvPr id="49" name="Shape 49"/>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50" name="Shape 50"/>
          <p:cNvSpPr txBox="1"/>
          <p:nvPr>
            <p:ph type="title"/>
          </p:nvPr>
        </p:nvSpPr>
        <p:spPr>
          <a:xfrm>
            <a:off x="265500" y="1397350"/>
            <a:ext cx="4045199" cy="1318199"/>
          </a:xfrm>
          <a:prstGeom prst="rect">
            <a:avLst/>
          </a:prstGeom>
        </p:spPr>
        <p:txBody>
          <a:bodyPr anchorCtr="0" anchor="b" bIns="91425" lIns="91425" rIns="91425" tIns="91425"/>
          <a:lstStyle>
            <a:lvl1pPr algn="ctr">
              <a:spcBef>
                <a:spcPts val="0"/>
              </a:spcBef>
              <a:buClr>
                <a:schemeClr val="dk1"/>
              </a:buClr>
              <a:buSzPct val="100000"/>
              <a:defRPr sz="3600">
                <a:solidFill>
                  <a:schemeClr val="dk1"/>
                </a:solidFill>
              </a:defRPr>
            </a:lvl1pPr>
            <a:lvl2pPr algn="ctr">
              <a:spcBef>
                <a:spcPts val="0"/>
              </a:spcBef>
              <a:buClr>
                <a:schemeClr val="dk1"/>
              </a:buClr>
              <a:buSzPct val="100000"/>
              <a:defRPr sz="3600">
                <a:solidFill>
                  <a:schemeClr val="dk1"/>
                </a:solidFill>
              </a:defRPr>
            </a:lvl2pPr>
            <a:lvl3pPr algn="ctr">
              <a:spcBef>
                <a:spcPts val="0"/>
              </a:spcBef>
              <a:buClr>
                <a:schemeClr val="dk1"/>
              </a:buClr>
              <a:buSzPct val="100000"/>
              <a:defRPr sz="3600">
                <a:solidFill>
                  <a:schemeClr val="dk1"/>
                </a:solidFill>
              </a:defRPr>
            </a:lvl3pPr>
            <a:lvl4pPr algn="ctr">
              <a:spcBef>
                <a:spcPts val="0"/>
              </a:spcBef>
              <a:buClr>
                <a:schemeClr val="dk1"/>
              </a:buClr>
              <a:buSzPct val="100000"/>
              <a:defRPr sz="3600">
                <a:solidFill>
                  <a:schemeClr val="dk1"/>
                </a:solidFill>
              </a:defRPr>
            </a:lvl4pPr>
            <a:lvl5pPr algn="ctr">
              <a:spcBef>
                <a:spcPts val="0"/>
              </a:spcBef>
              <a:buClr>
                <a:schemeClr val="dk1"/>
              </a:buClr>
              <a:buSzPct val="100000"/>
              <a:defRPr sz="3600">
                <a:solidFill>
                  <a:schemeClr val="dk1"/>
                </a:solidFill>
              </a:defRPr>
            </a:lvl5pPr>
            <a:lvl6pPr algn="ctr">
              <a:spcBef>
                <a:spcPts val="0"/>
              </a:spcBef>
              <a:buClr>
                <a:schemeClr val="dk1"/>
              </a:buClr>
              <a:buSzPct val="100000"/>
              <a:defRPr sz="3600">
                <a:solidFill>
                  <a:schemeClr val="dk1"/>
                </a:solidFill>
              </a:defRPr>
            </a:lvl6pPr>
            <a:lvl7pPr algn="ctr">
              <a:spcBef>
                <a:spcPts val="0"/>
              </a:spcBef>
              <a:buClr>
                <a:schemeClr val="dk1"/>
              </a:buClr>
              <a:buSzPct val="100000"/>
              <a:defRPr sz="3600">
                <a:solidFill>
                  <a:schemeClr val="dk1"/>
                </a:solidFill>
              </a:defRPr>
            </a:lvl7pPr>
            <a:lvl8pPr algn="ctr">
              <a:spcBef>
                <a:spcPts val="0"/>
              </a:spcBef>
              <a:buClr>
                <a:schemeClr val="dk1"/>
              </a:buClr>
              <a:buSzPct val="100000"/>
              <a:defRPr sz="3600">
                <a:solidFill>
                  <a:schemeClr val="dk1"/>
                </a:solidFill>
              </a:defRPr>
            </a:lvl8pPr>
            <a:lvl9pPr algn="ctr">
              <a:spcBef>
                <a:spcPts val="0"/>
              </a:spcBef>
              <a:buClr>
                <a:schemeClr val="dk1"/>
              </a:buClr>
              <a:buSzPct val="100000"/>
              <a:defRPr sz="3600">
                <a:solidFill>
                  <a:schemeClr val="dk1"/>
                </a:solidFill>
              </a:defRPr>
            </a:lvl9pPr>
          </a:lstStyle>
          <a:p/>
        </p:txBody>
      </p:sp>
      <p:sp>
        <p:nvSpPr>
          <p:cNvPr id="51" name="Shape 51"/>
          <p:cNvSpPr txBox="1"/>
          <p:nvPr>
            <p:ph idx="1" type="subTitle"/>
          </p:nvPr>
        </p:nvSpPr>
        <p:spPr>
          <a:xfrm>
            <a:off x="265500" y="2735370"/>
            <a:ext cx="4045199" cy="1345500"/>
          </a:xfrm>
          <a:prstGeom prst="rect">
            <a:avLst/>
          </a:prstGeom>
        </p:spPr>
        <p:txBody>
          <a:bodyPr anchorCtr="0" anchor="t" bIns="91425" lIns="91425" rIns="91425" tIns="91425"/>
          <a:lstStyle>
            <a:lvl1pPr algn="ctr">
              <a:lnSpc>
                <a:spcPct val="100000"/>
              </a:lnSpc>
              <a:spcBef>
                <a:spcPts val="0"/>
              </a:spcBef>
              <a:spcAft>
                <a:spcPts val="0"/>
              </a:spcAft>
              <a:buSzPct val="100000"/>
              <a:buNone/>
              <a:defRPr sz="2100"/>
            </a:lvl1pPr>
            <a:lvl2pPr algn="ctr">
              <a:lnSpc>
                <a:spcPct val="100000"/>
              </a:lnSpc>
              <a:spcBef>
                <a:spcPts val="0"/>
              </a:spcBef>
              <a:spcAft>
                <a:spcPts val="0"/>
              </a:spcAft>
              <a:buSzPct val="100000"/>
              <a:buNone/>
              <a:defRPr sz="2100"/>
            </a:lvl2pPr>
            <a:lvl3pPr algn="ctr">
              <a:lnSpc>
                <a:spcPct val="100000"/>
              </a:lnSpc>
              <a:spcBef>
                <a:spcPts val="0"/>
              </a:spcBef>
              <a:spcAft>
                <a:spcPts val="0"/>
              </a:spcAft>
              <a:buSzPct val="100000"/>
              <a:buNone/>
              <a:defRPr sz="2100"/>
            </a:lvl3pPr>
            <a:lvl4pPr algn="ctr">
              <a:lnSpc>
                <a:spcPct val="100000"/>
              </a:lnSpc>
              <a:spcBef>
                <a:spcPts val="0"/>
              </a:spcBef>
              <a:spcAft>
                <a:spcPts val="0"/>
              </a:spcAft>
              <a:buSzPct val="100000"/>
              <a:buNone/>
              <a:defRPr sz="2100"/>
            </a:lvl4pPr>
            <a:lvl5pPr algn="ctr">
              <a:lnSpc>
                <a:spcPct val="100000"/>
              </a:lnSpc>
              <a:spcBef>
                <a:spcPts val="0"/>
              </a:spcBef>
              <a:spcAft>
                <a:spcPts val="0"/>
              </a:spcAft>
              <a:buSzPct val="100000"/>
              <a:buNone/>
              <a:defRPr sz="2100"/>
            </a:lvl5pPr>
            <a:lvl6pPr algn="ctr">
              <a:lnSpc>
                <a:spcPct val="100000"/>
              </a:lnSpc>
              <a:spcBef>
                <a:spcPts val="0"/>
              </a:spcBef>
              <a:spcAft>
                <a:spcPts val="0"/>
              </a:spcAft>
              <a:buSzPct val="100000"/>
              <a:buNone/>
              <a:defRPr sz="2100"/>
            </a:lvl6pPr>
            <a:lvl7pPr algn="ctr">
              <a:lnSpc>
                <a:spcPct val="100000"/>
              </a:lnSpc>
              <a:spcBef>
                <a:spcPts val="0"/>
              </a:spcBef>
              <a:spcAft>
                <a:spcPts val="0"/>
              </a:spcAft>
              <a:buSzPct val="100000"/>
              <a:buNone/>
              <a:defRPr sz="2100"/>
            </a:lvl7pPr>
            <a:lvl8pPr algn="ctr">
              <a:lnSpc>
                <a:spcPct val="100000"/>
              </a:lnSpc>
              <a:spcBef>
                <a:spcPts val="0"/>
              </a:spcBef>
              <a:spcAft>
                <a:spcPts val="0"/>
              </a:spcAft>
              <a:buSzPct val="100000"/>
              <a:buNone/>
              <a:defRPr sz="2100"/>
            </a:lvl8pPr>
            <a:lvl9pPr algn="ctr">
              <a:lnSpc>
                <a:spcPct val="100000"/>
              </a:lnSpc>
              <a:spcBef>
                <a:spcPts val="0"/>
              </a:spcBef>
              <a:spcAft>
                <a:spcPts val="0"/>
              </a:spcAft>
              <a:buSzPct val="100000"/>
              <a:buNone/>
              <a:defRPr sz="2100"/>
            </a:lvl9pPr>
          </a:lstStyle>
          <a:p/>
        </p:txBody>
      </p:sp>
      <p:sp>
        <p:nvSpPr>
          <p:cNvPr id="52" name="Shape 52"/>
          <p:cNvSpPr txBox="1"/>
          <p:nvPr>
            <p:ph idx="2" type="body"/>
          </p:nvPr>
        </p:nvSpPr>
        <p:spPr>
          <a:xfrm>
            <a:off x="4939500" y="724200"/>
            <a:ext cx="3837000" cy="3695099"/>
          </a:xfrm>
          <a:prstGeom prst="rect">
            <a:avLst/>
          </a:prstGeom>
        </p:spPr>
        <p:txBody>
          <a:bodyPr anchorCtr="0" anchor="ctr" bIns="91425" lIns="91425" rIns="91425" tIns="91425"/>
          <a:lstStyle>
            <a:lvl1pPr>
              <a:spcBef>
                <a:spcPts val="0"/>
              </a:spcBef>
              <a:buClr>
                <a:schemeClr val="lt1"/>
              </a:buClr>
              <a:defRPr>
                <a:solidFill>
                  <a:schemeClr val="lt1"/>
                </a:solidFill>
              </a:defRPr>
            </a:lvl1pPr>
            <a:lvl2pPr>
              <a:spcBef>
                <a:spcPts val="0"/>
              </a:spcBef>
              <a:buClr>
                <a:schemeClr val="lt1"/>
              </a:buClr>
              <a:defRPr>
                <a:solidFill>
                  <a:schemeClr val="lt1"/>
                </a:solidFill>
              </a:defRPr>
            </a:lvl2pPr>
            <a:lvl3pPr>
              <a:spcBef>
                <a:spcPts val="0"/>
              </a:spcBef>
              <a:buClr>
                <a:schemeClr val="lt1"/>
              </a:buClr>
              <a:defRPr>
                <a:solidFill>
                  <a:schemeClr val="lt1"/>
                </a:solidFill>
              </a:defRPr>
            </a:lvl3pPr>
            <a:lvl4pPr>
              <a:spcBef>
                <a:spcPts val="0"/>
              </a:spcBef>
              <a:buClr>
                <a:schemeClr val="lt1"/>
              </a:buClr>
              <a:defRPr>
                <a:solidFill>
                  <a:schemeClr val="lt1"/>
                </a:solidFill>
              </a:defRPr>
            </a:lvl4pPr>
            <a:lvl5pPr>
              <a:spcBef>
                <a:spcPts val="0"/>
              </a:spcBef>
              <a:buClr>
                <a:schemeClr val="lt1"/>
              </a:buClr>
              <a:defRPr>
                <a:solidFill>
                  <a:schemeClr val="lt1"/>
                </a:solidFill>
              </a:defRPr>
            </a:lvl5pPr>
            <a:lvl6pPr>
              <a:spcBef>
                <a:spcPts val="0"/>
              </a:spcBef>
              <a:buClr>
                <a:schemeClr val="lt1"/>
              </a:buClr>
              <a:defRPr>
                <a:solidFill>
                  <a:schemeClr val="lt1"/>
                </a:solidFill>
              </a:defRPr>
            </a:lvl6pPr>
            <a:lvl7pPr>
              <a:spcBef>
                <a:spcPts val="0"/>
              </a:spcBef>
              <a:buClr>
                <a:schemeClr val="lt1"/>
              </a:buClr>
              <a:defRPr>
                <a:solidFill>
                  <a:schemeClr val="lt1"/>
                </a:solidFill>
              </a:defRPr>
            </a:lvl7pPr>
            <a:lvl8pPr>
              <a:spcBef>
                <a:spcPts val="0"/>
              </a:spcBef>
              <a:buClr>
                <a:schemeClr val="lt1"/>
              </a:buClr>
              <a:defRPr>
                <a:solidFill>
                  <a:schemeClr val="lt1"/>
                </a:solidFill>
              </a:defRPr>
            </a:lvl8pPr>
            <a:lvl9pPr>
              <a:spcBef>
                <a:spcPts val="0"/>
              </a:spcBef>
              <a:buClr>
                <a:schemeClr val="lt1"/>
              </a:buClr>
              <a:defRPr>
                <a:solidFill>
                  <a:schemeClr val="lt1"/>
                </a:solidFill>
              </a:defRPr>
            </a:lvl9pPr>
          </a:lstStyle>
          <a:p/>
        </p:txBody>
      </p:sp>
      <p:sp>
        <p:nvSpPr>
          <p:cNvPr id="53" name="Shape 53"/>
          <p:cNvSpPr txBox="1"/>
          <p:nvPr>
            <p:ph idx="12" type="sldNum"/>
          </p:nvPr>
        </p:nvSpPr>
        <p:spPr>
          <a:xfrm>
            <a:off x="8497999" y="4688758"/>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54" name="Shape 54"/>
        <p:cNvGrpSpPr/>
        <p:nvPr/>
      </p:nvGrpSpPr>
      <p:grpSpPr>
        <a:xfrm>
          <a:off x="0" y="0"/>
          <a:ext cx="0" cy="0"/>
          <a:chOff x="0" y="0"/>
          <a:chExt cx="0" cy="0"/>
        </a:xfrm>
      </p:grpSpPr>
      <p:cxnSp>
        <p:nvCxnSpPr>
          <p:cNvPr id="55" name="Shape 55"/>
          <p:cNvCxnSpPr/>
          <p:nvPr/>
        </p:nvCxnSpPr>
        <p:spPr>
          <a:xfrm>
            <a:off x="425200" y="4740000"/>
            <a:ext cx="8296799" cy="0"/>
          </a:xfrm>
          <a:prstGeom prst="straightConnector1">
            <a:avLst/>
          </a:prstGeom>
          <a:noFill/>
          <a:ln cap="flat" cmpd="sng" w="19050">
            <a:solidFill>
              <a:schemeClr val="dk2"/>
            </a:solidFill>
            <a:prstDash val="solid"/>
            <a:round/>
            <a:headEnd len="med" w="med" type="none"/>
            <a:tailEnd len="med" w="med" type="none"/>
          </a:ln>
        </p:spPr>
      </p:cxnSp>
      <p:cxnSp>
        <p:nvCxnSpPr>
          <p:cNvPr id="56" name="Shape 56"/>
          <p:cNvCxnSpPr/>
          <p:nvPr/>
        </p:nvCxnSpPr>
        <p:spPr>
          <a:xfrm>
            <a:off x="425198" y="415650"/>
            <a:ext cx="183299" cy="0"/>
          </a:xfrm>
          <a:prstGeom prst="straightConnector1">
            <a:avLst/>
          </a:prstGeom>
          <a:noFill/>
          <a:ln cap="flat" cmpd="sng" w="19050">
            <a:solidFill>
              <a:schemeClr val="dk2"/>
            </a:solidFill>
            <a:prstDash val="solid"/>
            <a:round/>
            <a:headEnd len="med" w="med" type="none"/>
            <a:tailEnd len="med" w="med" type="none"/>
          </a:ln>
        </p:spPr>
      </p:cxnSp>
      <p:sp>
        <p:nvSpPr>
          <p:cNvPr id="57" name="Shape 57"/>
          <p:cNvSpPr txBox="1"/>
          <p:nvPr>
            <p:ph idx="1" type="body"/>
          </p:nvPr>
        </p:nvSpPr>
        <p:spPr>
          <a:xfrm>
            <a:off x="328017" y="4226025"/>
            <a:ext cx="8388600" cy="393600"/>
          </a:xfrm>
          <a:prstGeom prst="rect">
            <a:avLst/>
          </a:prstGeom>
        </p:spPr>
        <p:txBody>
          <a:bodyPr anchorCtr="0" anchor="ctr" bIns="91425" lIns="91425" rIns="91425" tIns="91425"/>
          <a:lstStyle>
            <a:lvl1pPr>
              <a:lnSpc>
                <a:spcPct val="100000"/>
              </a:lnSpc>
              <a:spcBef>
                <a:spcPts val="0"/>
              </a:spcBef>
              <a:spcAft>
                <a:spcPts val="0"/>
              </a:spcAft>
              <a:buNone/>
              <a:defRPr/>
            </a:lvl1pPr>
          </a:lstStyle>
          <a:p/>
        </p:txBody>
      </p:sp>
      <p:sp>
        <p:nvSpPr>
          <p:cNvPr id="58" name="Shape 58"/>
          <p:cNvSpPr txBox="1"/>
          <p:nvPr>
            <p:ph idx="12" type="sldNum"/>
          </p:nvPr>
        </p:nvSpPr>
        <p:spPr>
          <a:xfrm>
            <a:off x="8497999" y="4688758"/>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2400250" y="575950"/>
            <a:ext cx="6321599" cy="635399"/>
          </a:xfrm>
          <a:prstGeom prst="rect">
            <a:avLst/>
          </a:prstGeom>
          <a:noFill/>
          <a:ln>
            <a:noFill/>
          </a:ln>
        </p:spPr>
        <p:txBody>
          <a:bodyPr anchorCtr="0" anchor="t" bIns="91425" lIns="91425" rIns="91425" tIns="91425"/>
          <a:lstStyle>
            <a:lvl1pPr>
              <a:spcBef>
                <a:spcPts val="0"/>
              </a:spcBef>
              <a:buClr>
                <a:schemeClr val="dk2"/>
              </a:buClr>
              <a:buSzPct val="100000"/>
              <a:buFont typeface="Raleway"/>
              <a:buNone/>
              <a:defRPr b="1" sz="3000">
                <a:solidFill>
                  <a:schemeClr val="dk2"/>
                </a:solidFill>
                <a:latin typeface="Raleway"/>
                <a:ea typeface="Raleway"/>
                <a:cs typeface="Raleway"/>
                <a:sym typeface="Raleway"/>
              </a:defRPr>
            </a:lvl1pPr>
            <a:lvl2pPr>
              <a:spcBef>
                <a:spcPts val="0"/>
              </a:spcBef>
              <a:buClr>
                <a:schemeClr val="dk2"/>
              </a:buClr>
              <a:buSzPct val="100000"/>
              <a:buFont typeface="Raleway"/>
              <a:buNone/>
              <a:defRPr b="1" sz="3000">
                <a:solidFill>
                  <a:schemeClr val="dk2"/>
                </a:solidFill>
                <a:latin typeface="Raleway"/>
                <a:ea typeface="Raleway"/>
                <a:cs typeface="Raleway"/>
                <a:sym typeface="Raleway"/>
              </a:defRPr>
            </a:lvl2pPr>
            <a:lvl3pPr>
              <a:spcBef>
                <a:spcPts val="0"/>
              </a:spcBef>
              <a:buClr>
                <a:schemeClr val="dk2"/>
              </a:buClr>
              <a:buSzPct val="100000"/>
              <a:buFont typeface="Raleway"/>
              <a:buNone/>
              <a:defRPr b="1" sz="3000">
                <a:solidFill>
                  <a:schemeClr val="dk2"/>
                </a:solidFill>
                <a:latin typeface="Raleway"/>
                <a:ea typeface="Raleway"/>
                <a:cs typeface="Raleway"/>
                <a:sym typeface="Raleway"/>
              </a:defRPr>
            </a:lvl3pPr>
            <a:lvl4pPr>
              <a:spcBef>
                <a:spcPts val="0"/>
              </a:spcBef>
              <a:buClr>
                <a:schemeClr val="dk2"/>
              </a:buClr>
              <a:buSzPct val="100000"/>
              <a:buFont typeface="Raleway"/>
              <a:buNone/>
              <a:defRPr b="1" sz="3000">
                <a:solidFill>
                  <a:schemeClr val="dk2"/>
                </a:solidFill>
                <a:latin typeface="Raleway"/>
                <a:ea typeface="Raleway"/>
                <a:cs typeface="Raleway"/>
                <a:sym typeface="Raleway"/>
              </a:defRPr>
            </a:lvl4pPr>
            <a:lvl5pPr>
              <a:spcBef>
                <a:spcPts val="0"/>
              </a:spcBef>
              <a:buClr>
                <a:schemeClr val="dk2"/>
              </a:buClr>
              <a:buSzPct val="100000"/>
              <a:buFont typeface="Raleway"/>
              <a:buNone/>
              <a:defRPr b="1" sz="3000">
                <a:solidFill>
                  <a:schemeClr val="dk2"/>
                </a:solidFill>
                <a:latin typeface="Raleway"/>
                <a:ea typeface="Raleway"/>
                <a:cs typeface="Raleway"/>
                <a:sym typeface="Raleway"/>
              </a:defRPr>
            </a:lvl5pPr>
            <a:lvl6pPr>
              <a:spcBef>
                <a:spcPts val="0"/>
              </a:spcBef>
              <a:buClr>
                <a:schemeClr val="dk2"/>
              </a:buClr>
              <a:buSzPct val="100000"/>
              <a:buFont typeface="Raleway"/>
              <a:buNone/>
              <a:defRPr b="1" sz="3000">
                <a:solidFill>
                  <a:schemeClr val="dk2"/>
                </a:solidFill>
                <a:latin typeface="Raleway"/>
                <a:ea typeface="Raleway"/>
                <a:cs typeface="Raleway"/>
                <a:sym typeface="Raleway"/>
              </a:defRPr>
            </a:lvl6pPr>
            <a:lvl7pPr>
              <a:spcBef>
                <a:spcPts val="0"/>
              </a:spcBef>
              <a:buClr>
                <a:schemeClr val="dk2"/>
              </a:buClr>
              <a:buSzPct val="100000"/>
              <a:buFont typeface="Raleway"/>
              <a:buNone/>
              <a:defRPr b="1" sz="3000">
                <a:solidFill>
                  <a:schemeClr val="dk2"/>
                </a:solidFill>
                <a:latin typeface="Raleway"/>
                <a:ea typeface="Raleway"/>
                <a:cs typeface="Raleway"/>
                <a:sym typeface="Raleway"/>
              </a:defRPr>
            </a:lvl7pPr>
            <a:lvl8pPr>
              <a:spcBef>
                <a:spcPts val="0"/>
              </a:spcBef>
              <a:buClr>
                <a:schemeClr val="dk2"/>
              </a:buClr>
              <a:buSzPct val="100000"/>
              <a:buFont typeface="Raleway"/>
              <a:buNone/>
              <a:defRPr b="1" sz="3000">
                <a:solidFill>
                  <a:schemeClr val="dk2"/>
                </a:solidFill>
                <a:latin typeface="Raleway"/>
                <a:ea typeface="Raleway"/>
                <a:cs typeface="Raleway"/>
                <a:sym typeface="Raleway"/>
              </a:defRPr>
            </a:lvl8pPr>
            <a:lvl9pPr>
              <a:spcBef>
                <a:spcPts val="0"/>
              </a:spcBef>
              <a:buClr>
                <a:schemeClr val="dk2"/>
              </a:buClr>
              <a:buSzPct val="100000"/>
              <a:buFont typeface="Raleway"/>
              <a:buNone/>
              <a:defRPr b="1" sz="3000">
                <a:solidFill>
                  <a:schemeClr val="dk2"/>
                </a:solidFill>
                <a:latin typeface="Raleway"/>
                <a:ea typeface="Raleway"/>
                <a:cs typeface="Raleway"/>
                <a:sym typeface="Raleway"/>
              </a:defRPr>
            </a:lvl9pPr>
          </a:lstStyle>
          <a:p/>
        </p:txBody>
      </p:sp>
      <p:sp>
        <p:nvSpPr>
          <p:cNvPr id="6" name="Shape 6"/>
          <p:cNvSpPr txBox="1"/>
          <p:nvPr>
            <p:ph idx="1" type="body"/>
          </p:nvPr>
        </p:nvSpPr>
        <p:spPr>
          <a:xfrm>
            <a:off x="2410112" y="1595775"/>
            <a:ext cx="6321599" cy="3002400"/>
          </a:xfrm>
          <a:prstGeom prst="rect">
            <a:avLst/>
          </a:prstGeom>
          <a:noFill/>
          <a:ln>
            <a:noFill/>
          </a:ln>
        </p:spPr>
        <p:txBody>
          <a:bodyPr anchorCtr="0" anchor="t" bIns="91425" lIns="91425" rIns="91425" tIns="91425"/>
          <a:lstStyle>
            <a:lvl1pPr>
              <a:lnSpc>
                <a:spcPct val="115000"/>
              </a:lnSpc>
              <a:spcBef>
                <a:spcPts val="0"/>
              </a:spcBef>
              <a:spcAft>
                <a:spcPts val="1600"/>
              </a:spcAft>
              <a:buClr>
                <a:schemeClr val="dk2"/>
              </a:buClr>
              <a:buSzPct val="100000"/>
              <a:buFont typeface="Lato"/>
              <a:defRPr sz="1800">
                <a:solidFill>
                  <a:schemeClr val="dk2"/>
                </a:solidFill>
                <a:latin typeface="Lato"/>
                <a:ea typeface="Lato"/>
                <a:cs typeface="Lato"/>
                <a:sym typeface="Lato"/>
              </a:defRPr>
            </a:lvl1pPr>
            <a:lvl2pPr>
              <a:lnSpc>
                <a:spcPct val="115000"/>
              </a:lnSpc>
              <a:spcBef>
                <a:spcPts val="0"/>
              </a:spcBef>
              <a:spcAft>
                <a:spcPts val="1600"/>
              </a:spcAft>
              <a:buClr>
                <a:schemeClr val="dk2"/>
              </a:buClr>
              <a:buFont typeface="Lato"/>
              <a:defRPr>
                <a:solidFill>
                  <a:schemeClr val="dk2"/>
                </a:solidFill>
                <a:latin typeface="Lato"/>
                <a:ea typeface="Lato"/>
                <a:cs typeface="Lato"/>
                <a:sym typeface="Lato"/>
              </a:defRPr>
            </a:lvl2pPr>
            <a:lvl3pPr>
              <a:lnSpc>
                <a:spcPct val="115000"/>
              </a:lnSpc>
              <a:spcBef>
                <a:spcPts val="0"/>
              </a:spcBef>
              <a:spcAft>
                <a:spcPts val="1600"/>
              </a:spcAft>
              <a:buClr>
                <a:schemeClr val="dk2"/>
              </a:buClr>
              <a:buFont typeface="Lato"/>
              <a:defRPr>
                <a:solidFill>
                  <a:schemeClr val="dk2"/>
                </a:solidFill>
                <a:latin typeface="Lato"/>
                <a:ea typeface="Lato"/>
                <a:cs typeface="Lato"/>
                <a:sym typeface="Lato"/>
              </a:defRPr>
            </a:lvl3pPr>
            <a:lvl4pPr>
              <a:lnSpc>
                <a:spcPct val="115000"/>
              </a:lnSpc>
              <a:spcBef>
                <a:spcPts val="0"/>
              </a:spcBef>
              <a:spcAft>
                <a:spcPts val="1600"/>
              </a:spcAft>
              <a:buClr>
                <a:schemeClr val="dk2"/>
              </a:buClr>
              <a:buFont typeface="Lato"/>
              <a:defRPr>
                <a:solidFill>
                  <a:schemeClr val="dk2"/>
                </a:solidFill>
                <a:latin typeface="Lato"/>
                <a:ea typeface="Lato"/>
                <a:cs typeface="Lato"/>
                <a:sym typeface="Lato"/>
              </a:defRPr>
            </a:lvl4pPr>
            <a:lvl5pPr>
              <a:lnSpc>
                <a:spcPct val="115000"/>
              </a:lnSpc>
              <a:spcBef>
                <a:spcPts val="0"/>
              </a:spcBef>
              <a:spcAft>
                <a:spcPts val="1600"/>
              </a:spcAft>
              <a:buClr>
                <a:schemeClr val="dk2"/>
              </a:buClr>
              <a:buFont typeface="Lato"/>
              <a:defRPr>
                <a:solidFill>
                  <a:schemeClr val="dk2"/>
                </a:solidFill>
                <a:latin typeface="Lato"/>
                <a:ea typeface="Lato"/>
                <a:cs typeface="Lato"/>
                <a:sym typeface="Lato"/>
              </a:defRPr>
            </a:lvl5pPr>
            <a:lvl6pPr>
              <a:lnSpc>
                <a:spcPct val="115000"/>
              </a:lnSpc>
              <a:spcBef>
                <a:spcPts val="0"/>
              </a:spcBef>
              <a:spcAft>
                <a:spcPts val="1600"/>
              </a:spcAft>
              <a:buClr>
                <a:schemeClr val="dk2"/>
              </a:buClr>
              <a:buFont typeface="Lato"/>
              <a:defRPr>
                <a:solidFill>
                  <a:schemeClr val="dk2"/>
                </a:solidFill>
                <a:latin typeface="Lato"/>
                <a:ea typeface="Lato"/>
                <a:cs typeface="Lato"/>
                <a:sym typeface="Lato"/>
              </a:defRPr>
            </a:lvl6pPr>
            <a:lvl7pPr>
              <a:lnSpc>
                <a:spcPct val="115000"/>
              </a:lnSpc>
              <a:spcBef>
                <a:spcPts val="0"/>
              </a:spcBef>
              <a:spcAft>
                <a:spcPts val="1600"/>
              </a:spcAft>
              <a:buClr>
                <a:schemeClr val="dk2"/>
              </a:buClr>
              <a:buFont typeface="Lato"/>
              <a:defRPr>
                <a:solidFill>
                  <a:schemeClr val="dk2"/>
                </a:solidFill>
                <a:latin typeface="Lato"/>
                <a:ea typeface="Lato"/>
                <a:cs typeface="Lato"/>
                <a:sym typeface="Lato"/>
              </a:defRPr>
            </a:lvl7pPr>
            <a:lvl8pPr>
              <a:lnSpc>
                <a:spcPct val="115000"/>
              </a:lnSpc>
              <a:spcBef>
                <a:spcPts val="0"/>
              </a:spcBef>
              <a:spcAft>
                <a:spcPts val="1600"/>
              </a:spcAft>
              <a:buClr>
                <a:schemeClr val="dk2"/>
              </a:buClr>
              <a:buFont typeface="Lato"/>
              <a:defRPr>
                <a:solidFill>
                  <a:schemeClr val="dk2"/>
                </a:solidFill>
                <a:latin typeface="Lato"/>
                <a:ea typeface="Lato"/>
                <a:cs typeface="Lato"/>
                <a:sym typeface="Lato"/>
              </a:defRPr>
            </a:lvl8pPr>
            <a:lvl9pPr>
              <a:lnSpc>
                <a:spcPct val="115000"/>
              </a:lnSpc>
              <a:spcBef>
                <a:spcPts val="0"/>
              </a:spcBef>
              <a:spcAft>
                <a:spcPts val="1600"/>
              </a:spcAft>
              <a:buClr>
                <a:schemeClr val="dk2"/>
              </a:buClr>
              <a:buFont typeface="Lato"/>
              <a:defRPr>
                <a:solidFill>
                  <a:schemeClr val="dk2"/>
                </a:solidFill>
                <a:latin typeface="Lato"/>
                <a:ea typeface="Lato"/>
                <a:cs typeface="Lato"/>
                <a:sym typeface="Lato"/>
              </a:defRPr>
            </a:lvl9pPr>
          </a:lstStyle>
          <a:p/>
        </p:txBody>
      </p:sp>
      <p:sp>
        <p:nvSpPr>
          <p:cNvPr id="7" name="Shape 7"/>
          <p:cNvSpPr txBox="1"/>
          <p:nvPr>
            <p:ph idx="12" type="sldNum"/>
          </p:nvPr>
        </p:nvSpPr>
        <p:spPr>
          <a:xfrm>
            <a:off x="8497999" y="4688758"/>
            <a:ext cx="548699" cy="393600"/>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n" sz="1000">
                <a:solidFill>
                  <a:schemeClr val="dk2"/>
                </a:solidFill>
                <a:latin typeface="Lato"/>
                <a:ea typeface="Lato"/>
                <a:cs typeface="Lato"/>
                <a:sym typeface="La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02.png"/><Relationship Id="rId4" Type="http://schemas.openxmlformats.org/officeDocument/2006/relationships/hyperlink" Target="https://drive.google.com/open?id=0BwJetflacO63cDVrSnNYeHB2RTQ"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00.jpg"/><Relationship Id="rId4" Type="http://schemas.openxmlformats.org/officeDocument/2006/relationships/hyperlink" Target="https://drive.google.com/open?id=0B9sAEqZzYFuzUkJJOE1ySUZjaFU"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01.png"/><Relationship Id="rId4" Type="http://schemas.openxmlformats.org/officeDocument/2006/relationships/hyperlink" Target="https://drive.google.com/open?id=0BwJetflacO63MkNqMC1xc09ma3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sp>
        <p:nvSpPr>
          <p:cNvPr id="68" name="Shape 68"/>
          <p:cNvSpPr txBox="1"/>
          <p:nvPr>
            <p:ph type="ctrTitle"/>
          </p:nvPr>
        </p:nvSpPr>
        <p:spPr>
          <a:xfrm>
            <a:off x="2371725" y="630225"/>
            <a:ext cx="6331500" cy="1541999"/>
          </a:xfrm>
          <a:prstGeom prst="rect">
            <a:avLst/>
          </a:prstGeom>
        </p:spPr>
        <p:txBody>
          <a:bodyPr anchorCtr="0" anchor="t" bIns="91425" lIns="91425" rIns="91425" tIns="91425">
            <a:noAutofit/>
          </a:bodyPr>
          <a:lstStyle/>
          <a:p>
            <a:pPr>
              <a:spcBef>
                <a:spcPts val="0"/>
              </a:spcBef>
              <a:buNone/>
            </a:pPr>
            <a:r>
              <a:rPr lang="en">
                <a:solidFill>
                  <a:srgbClr val="000000"/>
                </a:solidFill>
              </a:rPr>
              <a:t>Escape the Haunted Mansion</a:t>
            </a:r>
          </a:p>
        </p:txBody>
      </p:sp>
      <p:sp>
        <p:nvSpPr>
          <p:cNvPr id="69" name="Shape 69"/>
          <p:cNvSpPr txBox="1"/>
          <p:nvPr>
            <p:ph idx="1" type="subTitle"/>
          </p:nvPr>
        </p:nvSpPr>
        <p:spPr>
          <a:xfrm>
            <a:off x="2390266" y="3238450"/>
            <a:ext cx="6331500" cy="1241699"/>
          </a:xfrm>
          <a:prstGeom prst="rect">
            <a:avLst/>
          </a:prstGeom>
        </p:spPr>
        <p:txBody>
          <a:bodyPr anchorCtr="0" anchor="b" bIns="91425" lIns="91425" rIns="91425" tIns="91425">
            <a:noAutofit/>
          </a:bodyPr>
          <a:lstStyle/>
          <a:p>
            <a:pPr>
              <a:spcBef>
                <a:spcPts val="0"/>
              </a:spcBef>
              <a:buNone/>
            </a:pPr>
            <a:r>
              <a:rPr lang="en" sz="2400">
                <a:solidFill>
                  <a:srgbClr val="000000"/>
                </a:solidFill>
              </a:rPr>
              <a:t>By Margaret Nazelli and Kevin Learned</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124" name="Shape 124"/>
        <p:cNvGrpSpPr/>
        <p:nvPr/>
      </p:nvGrpSpPr>
      <p:grpSpPr>
        <a:xfrm>
          <a:off x="0" y="0"/>
          <a:ext cx="0" cy="0"/>
          <a:chOff x="0" y="0"/>
          <a:chExt cx="0" cy="0"/>
        </a:xfrm>
      </p:grpSpPr>
      <p:sp>
        <p:nvSpPr>
          <p:cNvPr id="125" name="Shape 125"/>
          <p:cNvSpPr txBox="1"/>
          <p:nvPr>
            <p:ph type="title"/>
          </p:nvPr>
        </p:nvSpPr>
        <p:spPr>
          <a:xfrm>
            <a:off x="2400250" y="317000"/>
            <a:ext cx="6321599" cy="635399"/>
          </a:xfrm>
          <a:prstGeom prst="rect">
            <a:avLst/>
          </a:prstGeom>
        </p:spPr>
        <p:txBody>
          <a:bodyPr anchorCtr="0" anchor="t" bIns="91425" lIns="91425" rIns="91425" tIns="91425">
            <a:noAutofit/>
          </a:bodyPr>
          <a:lstStyle/>
          <a:p>
            <a:pPr lvl="0" rtl="0">
              <a:spcBef>
                <a:spcPts val="0"/>
              </a:spcBef>
              <a:buNone/>
            </a:pPr>
            <a:r>
              <a:rPr lang="en"/>
              <a:t>Game Art</a:t>
            </a:r>
          </a:p>
        </p:txBody>
      </p:sp>
      <p:pic>
        <p:nvPicPr>
          <p:cNvPr id="126" name="Shape 126"/>
          <p:cNvPicPr preferRelativeResize="0"/>
          <p:nvPr/>
        </p:nvPicPr>
        <p:blipFill>
          <a:blip r:embed="rId3">
            <a:alphaModFix/>
          </a:blip>
          <a:stretch>
            <a:fillRect/>
          </a:stretch>
        </p:blipFill>
        <p:spPr>
          <a:xfrm>
            <a:off x="2106825" y="952400"/>
            <a:ext cx="6913950" cy="3707199"/>
          </a:xfrm>
          <a:prstGeom prst="rect">
            <a:avLst/>
          </a:prstGeom>
          <a:noFill/>
          <a:ln>
            <a:noFill/>
          </a:ln>
        </p:spPr>
      </p:pic>
      <p:sp>
        <p:nvSpPr>
          <p:cNvPr id="127" name="Shape 127"/>
          <p:cNvSpPr txBox="1"/>
          <p:nvPr/>
        </p:nvSpPr>
        <p:spPr>
          <a:xfrm>
            <a:off x="2542325" y="35300"/>
            <a:ext cx="6321599" cy="281700"/>
          </a:xfrm>
          <a:prstGeom prst="rect">
            <a:avLst/>
          </a:prstGeom>
          <a:noFill/>
          <a:ln>
            <a:noFill/>
          </a:ln>
        </p:spPr>
        <p:txBody>
          <a:bodyPr anchorCtr="0" anchor="t" bIns="91425" lIns="91425" rIns="91425" tIns="91425">
            <a:noAutofit/>
          </a:bodyPr>
          <a:lstStyle/>
          <a:p>
            <a:pPr>
              <a:spcBef>
                <a:spcPts val="0"/>
              </a:spcBef>
              <a:buNone/>
            </a:pPr>
            <a:r>
              <a:rPr lang="en"/>
              <a:t>Sound: </a:t>
            </a:r>
            <a:r>
              <a:rPr lang="en" u="sng">
                <a:solidFill>
                  <a:schemeClr val="hlink"/>
                </a:solidFill>
                <a:hlinkClick r:id="rId4"/>
              </a:rPr>
              <a:t>https://drive.google.com/open?id=0BwJetflacO63cDVrSnNYeHB2RTQ</a:t>
            </a:r>
            <a:r>
              <a:rPr lang="en"/>
              <a:t>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73" name="Shape 73"/>
        <p:cNvGrpSpPr/>
        <p:nvPr/>
      </p:nvGrpSpPr>
      <p:grpSpPr>
        <a:xfrm>
          <a:off x="0" y="0"/>
          <a:ext cx="0" cy="0"/>
          <a:chOff x="0" y="0"/>
          <a:chExt cx="0" cy="0"/>
        </a:xfrm>
      </p:grpSpPr>
      <p:sp>
        <p:nvSpPr>
          <p:cNvPr id="74" name="Shape 74"/>
          <p:cNvSpPr txBox="1"/>
          <p:nvPr>
            <p:ph type="title"/>
          </p:nvPr>
        </p:nvSpPr>
        <p:spPr>
          <a:xfrm>
            <a:off x="2400250" y="575950"/>
            <a:ext cx="6321599" cy="635399"/>
          </a:xfrm>
          <a:prstGeom prst="rect">
            <a:avLst/>
          </a:prstGeom>
        </p:spPr>
        <p:txBody>
          <a:bodyPr anchorCtr="0" anchor="t" bIns="91425" lIns="91425" rIns="91425" tIns="91425">
            <a:noAutofit/>
          </a:bodyPr>
          <a:lstStyle/>
          <a:p>
            <a:pPr>
              <a:spcBef>
                <a:spcPts val="0"/>
              </a:spcBef>
              <a:buNone/>
            </a:pPr>
            <a:r>
              <a:rPr lang="en"/>
              <a:t>Executive Summary</a:t>
            </a:r>
          </a:p>
        </p:txBody>
      </p:sp>
      <p:sp>
        <p:nvSpPr>
          <p:cNvPr id="75" name="Shape 75"/>
          <p:cNvSpPr txBox="1"/>
          <p:nvPr>
            <p:ph idx="1" type="body"/>
          </p:nvPr>
        </p:nvSpPr>
        <p:spPr>
          <a:xfrm>
            <a:off x="2400262" y="1211350"/>
            <a:ext cx="6321599" cy="3002400"/>
          </a:xfrm>
          <a:prstGeom prst="rect">
            <a:avLst/>
          </a:prstGeom>
        </p:spPr>
        <p:txBody>
          <a:bodyPr anchorCtr="0" anchor="t" bIns="91425" lIns="91425" rIns="91425" tIns="91425">
            <a:noAutofit/>
          </a:bodyPr>
          <a:lstStyle/>
          <a:p>
            <a:pPr rtl="0">
              <a:lnSpc>
                <a:spcPct val="150000"/>
              </a:lnSpc>
              <a:spcBef>
                <a:spcPts val="0"/>
              </a:spcBef>
              <a:spcAft>
                <a:spcPts val="800"/>
              </a:spcAft>
              <a:buNone/>
            </a:pPr>
            <a:r>
              <a:rPr lang="en" u="sng">
                <a:solidFill>
                  <a:srgbClr val="000000"/>
                </a:solidFill>
              </a:rPr>
              <a:t>Type of Game:</a:t>
            </a:r>
            <a:r>
              <a:rPr lang="en">
                <a:solidFill>
                  <a:srgbClr val="000000"/>
                </a:solidFill>
              </a:rPr>
              <a:t> Point and click puzzle game</a:t>
            </a:r>
          </a:p>
          <a:p>
            <a:pPr lvl="0" rtl="0">
              <a:lnSpc>
                <a:spcPct val="150000"/>
              </a:lnSpc>
              <a:spcBef>
                <a:spcPts val="0"/>
              </a:spcBef>
              <a:spcAft>
                <a:spcPts val="800"/>
              </a:spcAft>
              <a:buNone/>
            </a:pPr>
            <a:r>
              <a:rPr lang="en" u="sng">
                <a:solidFill>
                  <a:srgbClr val="000000"/>
                </a:solidFill>
              </a:rPr>
              <a:t>Abstract of Game Story:</a:t>
            </a:r>
            <a:r>
              <a:rPr lang="en">
                <a:solidFill>
                  <a:srgbClr val="000000"/>
                </a:solidFill>
              </a:rPr>
              <a:t> The player wakes up to find themselves in an unknown bedroom in a haunted mansion. The ghost of a little girl talks to the player and seemingly tries to help them escape the mansion. The player must find the keys to 3 rooms and along the way they will uncover the truth behind the deaths of the family members that once lived in the mansion.</a:t>
            </a:r>
            <a:r>
              <a:rPr lang="en">
                <a:solidFill>
                  <a:srgbClr val="000000"/>
                </a:solidFill>
                <a:highlight>
                  <a:srgbClr val="FFFFFF"/>
                </a:highlight>
              </a:rPr>
              <a:t> </a:t>
            </a:r>
          </a:p>
          <a:p>
            <a:pPr>
              <a:spcBef>
                <a:spcPts val="0"/>
              </a:spcBef>
              <a:buNone/>
            </a:pPr>
            <a:r>
              <a:t/>
            </a:r>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79" name="Shape 79"/>
        <p:cNvGrpSpPr/>
        <p:nvPr/>
      </p:nvGrpSpPr>
      <p:grpSpPr>
        <a:xfrm>
          <a:off x="0" y="0"/>
          <a:ext cx="0" cy="0"/>
          <a:chOff x="0" y="0"/>
          <a:chExt cx="0" cy="0"/>
        </a:xfrm>
      </p:grpSpPr>
      <p:sp>
        <p:nvSpPr>
          <p:cNvPr id="80" name="Shape 80"/>
          <p:cNvSpPr txBox="1"/>
          <p:nvPr>
            <p:ph type="title"/>
          </p:nvPr>
        </p:nvSpPr>
        <p:spPr>
          <a:xfrm>
            <a:off x="2400250" y="575950"/>
            <a:ext cx="6321599" cy="635399"/>
          </a:xfrm>
          <a:prstGeom prst="rect">
            <a:avLst/>
          </a:prstGeom>
        </p:spPr>
        <p:txBody>
          <a:bodyPr anchorCtr="0" anchor="t" bIns="91425" lIns="91425" rIns="91425" tIns="91425">
            <a:noAutofit/>
          </a:bodyPr>
          <a:lstStyle/>
          <a:p>
            <a:pPr>
              <a:spcBef>
                <a:spcPts val="0"/>
              </a:spcBef>
              <a:buNone/>
            </a:pPr>
            <a:r>
              <a:rPr lang="en"/>
              <a:t>Game Play, Look and Feel</a:t>
            </a:r>
          </a:p>
        </p:txBody>
      </p:sp>
      <p:sp>
        <p:nvSpPr>
          <p:cNvPr id="81" name="Shape 81"/>
          <p:cNvSpPr txBox="1"/>
          <p:nvPr>
            <p:ph idx="1" type="body"/>
          </p:nvPr>
        </p:nvSpPr>
        <p:spPr>
          <a:xfrm>
            <a:off x="2400262" y="1167275"/>
            <a:ext cx="6321599" cy="3002400"/>
          </a:xfrm>
          <a:prstGeom prst="rect">
            <a:avLst/>
          </a:prstGeom>
        </p:spPr>
        <p:txBody>
          <a:bodyPr anchorCtr="0" anchor="t" bIns="91425" lIns="91425" rIns="91425" tIns="91425">
            <a:noAutofit/>
          </a:bodyPr>
          <a:lstStyle/>
          <a:p>
            <a:pPr rtl="0">
              <a:lnSpc>
                <a:spcPct val="150000"/>
              </a:lnSpc>
              <a:spcBef>
                <a:spcPts val="0"/>
              </a:spcBef>
              <a:spcAft>
                <a:spcPts val="800"/>
              </a:spcAft>
              <a:buNone/>
            </a:pPr>
            <a:r>
              <a:rPr lang="en" u="sng">
                <a:solidFill>
                  <a:srgbClr val="000000"/>
                </a:solidFill>
              </a:rPr>
              <a:t>Appearance:</a:t>
            </a:r>
            <a:r>
              <a:rPr lang="en">
                <a:solidFill>
                  <a:srgbClr val="000000"/>
                </a:solidFill>
              </a:rPr>
              <a:t> Images used in the game will be obtained from free online databases. The source information is at the end of this presentation.</a:t>
            </a:r>
          </a:p>
          <a:p>
            <a:pPr rtl="0">
              <a:lnSpc>
                <a:spcPct val="150000"/>
              </a:lnSpc>
              <a:spcBef>
                <a:spcPts val="0"/>
              </a:spcBef>
              <a:spcAft>
                <a:spcPts val="800"/>
              </a:spcAft>
              <a:buNone/>
            </a:pPr>
            <a:r>
              <a:rPr lang="en" u="sng">
                <a:solidFill>
                  <a:srgbClr val="000000"/>
                </a:solidFill>
              </a:rPr>
              <a:t>UI</a:t>
            </a:r>
            <a:r>
              <a:rPr lang="en">
                <a:solidFill>
                  <a:srgbClr val="000000"/>
                </a:solidFill>
              </a:rPr>
              <a:t>: To start the game, the player can click anywhere. This is also true for scenes where the ghost girl is talking. Important items in the level will highlight when the mouse moves over it. Items are added to the inventory when the users clicks its location but, only for the first click.</a:t>
            </a:r>
          </a:p>
          <a:p>
            <a:pPr rtl="0">
              <a:lnSpc>
                <a:spcPct val="150000"/>
              </a:lnSpc>
              <a:spcBef>
                <a:spcPts val="0"/>
              </a:spcBef>
              <a:spcAft>
                <a:spcPts val="800"/>
              </a:spcAft>
              <a:buNone/>
            </a:pPr>
            <a:r>
              <a:t/>
            </a:r>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85" name="Shape 85"/>
        <p:cNvGrpSpPr/>
        <p:nvPr/>
      </p:nvGrpSpPr>
      <p:grpSpPr>
        <a:xfrm>
          <a:off x="0" y="0"/>
          <a:ext cx="0" cy="0"/>
          <a:chOff x="0" y="0"/>
          <a:chExt cx="0" cy="0"/>
        </a:xfrm>
      </p:grpSpPr>
      <p:sp>
        <p:nvSpPr>
          <p:cNvPr id="86" name="Shape 86"/>
          <p:cNvSpPr txBox="1"/>
          <p:nvPr>
            <p:ph type="title"/>
          </p:nvPr>
        </p:nvSpPr>
        <p:spPr>
          <a:xfrm>
            <a:off x="2400250" y="575950"/>
            <a:ext cx="6321599" cy="635399"/>
          </a:xfrm>
          <a:prstGeom prst="rect">
            <a:avLst/>
          </a:prstGeom>
        </p:spPr>
        <p:txBody>
          <a:bodyPr anchorCtr="0" anchor="t" bIns="91425" lIns="91425" rIns="91425" tIns="91425">
            <a:noAutofit/>
          </a:bodyPr>
          <a:lstStyle/>
          <a:p>
            <a:pPr>
              <a:spcBef>
                <a:spcPts val="0"/>
              </a:spcBef>
              <a:buNone/>
            </a:pPr>
            <a:r>
              <a:rPr lang="en"/>
              <a:t>Game Play, Look and Feel</a:t>
            </a:r>
          </a:p>
        </p:txBody>
      </p:sp>
      <p:sp>
        <p:nvSpPr>
          <p:cNvPr id="87" name="Shape 87"/>
          <p:cNvSpPr txBox="1"/>
          <p:nvPr>
            <p:ph idx="1" type="body"/>
          </p:nvPr>
        </p:nvSpPr>
        <p:spPr>
          <a:xfrm>
            <a:off x="2410112" y="1595775"/>
            <a:ext cx="6321599" cy="3002400"/>
          </a:xfrm>
          <a:prstGeom prst="rect">
            <a:avLst/>
          </a:prstGeom>
        </p:spPr>
        <p:txBody>
          <a:bodyPr anchorCtr="0" anchor="t" bIns="91425" lIns="91425" rIns="91425" tIns="91425">
            <a:noAutofit/>
          </a:bodyPr>
          <a:lstStyle/>
          <a:p>
            <a:pPr lvl="0" rtl="0">
              <a:lnSpc>
                <a:spcPct val="150000"/>
              </a:lnSpc>
              <a:spcBef>
                <a:spcPts val="0"/>
              </a:spcBef>
              <a:spcAft>
                <a:spcPts val="800"/>
              </a:spcAft>
              <a:buClr>
                <a:schemeClr val="dk2"/>
              </a:buClr>
              <a:buSzPct val="61111"/>
              <a:buFont typeface="Arial"/>
              <a:buNone/>
            </a:pPr>
            <a:r>
              <a:rPr lang="en" u="sng"/>
              <a:t>Player roles and actions:</a:t>
            </a:r>
            <a:r>
              <a:rPr lang="en"/>
              <a:t> The player’s role is to escape the mansion, 3 rooms, by helping the ghost girl.</a:t>
            </a:r>
          </a:p>
          <a:p>
            <a:pPr lvl="0">
              <a:lnSpc>
                <a:spcPct val="150000"/>
              </a:lnSpc>
              <a:spcBef>
                <a:spcPts val="0"/>
              </a:spcBef>
              <a:spcAft>
                <a:spcPts val="800"/>
              </a:spcAft>
              <a:buClr>
                <a:schemeClr val="dk2"/>
              </a:buClr>
              <a:buSzPct val="61111"/>
              <a:buFont typeface="Arial"/>
              <a:buNone/>
            </a:pPr>
            <a:r>
              <a:rPr lang="en"/>
              <a:t> The main action of the player is clicking objects in the game to obtain items that will help them complete tasks. The items are stored in an inventory in the lower left corner.</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91" name="Shape 91"/>
        <p:cNvGrpSpPr/>
        <p:nvPr/>
      </p:nvGrpSpPr>
      <p:grpSpPr>
        <a:xfrm>
          <a:off x="0" y="0"/>
          <a:ext cx="0" cy="0"/>
          <a:chOff x="0" y="0"/>
          <a:chExt cx="0" cy="0"/>
        </a:xfrm>
      </p:grpSpPr>
      <p:sp>
        <p:nvSpPr>
          <p:cNvPr id="92" name="Shape 92"/>
          <p:cNvSpPr txBox="1"/>
          <p:nvPr>
            <p:ph type="title"/>
          </p:nvPr>
        </p:nvSpPr>
        <p:spPr>
          <a:xfrm>
            <a:off x="2400250" y="370300"/>
            <a:ext cx="6321599" cy="635399"/>
          </a:xfrm>
          <a:prstGeom prst="rect">
            <a:avLst/>
          </a:prstGeom>
        </p:spPr>
        <p:txBody>
          <a:bodyPr anchorCtr="0" anchor="t" bIns="91425" lIns="91425" rIns="91425" tIns="91425">
            <a:noAutofit/>
          </a:bodyPr>
          <a:lstStyle/>
          <a:p>
            <a:pPr>
              <a:spcBef>
                <a:spcPts val="0"/>
              </a:spcBef>
              <a:buNone/>
            </a:pPr>
            <a:r>
              <a:rPr lang="en"/>
              <a:t>Game Play, Look and Feel</a:t>
            </a:r>
          </a:p>
        </p:txBody>
      </p:sp>
      <p:sp>
        <p:nvSpPr>
          <p:cNvPr id="93" name="Shape 93"/>
          <p:cNvSpPr txBox="1"/>
          <p:nvPr>
            <p:ph idx="1" type="body"/>
          </p:nvPr>
        </p:nvSpPr>
        <p:spPr>
          <a:xfrm>
            <a:off x="2400250" y="906549"/>
            <a:ext cx="6321599" cy="3473099"/>
          </a:xfrm>
          <a:prstGeom prst="rect">
            <a:avLst/>
          </a:prstGeom>
          <a:noFill/>
        </p:spPr>
        <p:txBody>
          <a:bodyPr anchorCtr="0" anchor="t" bIns="91425" lIns="91425" rIns="91425" tIns="91425">
            <a:noAutofit/>
          </a:bodyPr>
          <a:lstStyle/>
          <a:p>
            <a:pPr lvl="0" rtl="0">
              <a:lnSpc>
                <a:spcPct val="150000"/>
              </a:lnSpc>
              <a:spcBef>
                <a:spcPts val="0"/>
              </a:spcBef>
              <a:spcAft>
                <a:spcPts val="800"/>
              </a:spcAft>
              <a:buClr>
                <a:schemeClr val="dk2"/>
              </a:buClr>
              <a:buSzPct val="61111"/>
              <a:buFont typeface="Arial"/>
              <a:buNone/>
            </a:pPr>
            <a:r>
              <a:rPr lang="en" u="sng">
                <a:solidFill>
                  <a:srgbClr val="000000"/>
                </a:solidFill>
              </a:rPr>
              <a:t>Strategies and motivations: </a:t>
            </a:r>
            <a:r>
              <a:rPr lang="en">
                <a:solidFill>
                  <a:srgbClr val="000000"/>
                </a:solidFill>
              </a:rPr>
              <a:t>The main strategies to finish the game is to read everything the ghost girl says to you and spot items in the room that could help move to the next room</a:t>
            </a:r>
          </a:p>
          <a:p>
            <a:pPr indent="0" lvl="0" marL="0" rtl="0">
              <a:lnSpc>
                <a:spcPct val="150000"/>
              </a:lnSpc>
              <a:spcBef>
                <a:spcPts val="0"/>
              </a:spcBef>
              <a:spcAft>
                <a:spcPts val="800"/>
              </a:spcAft>
              <a:buNone/>
            </a:pPr>
            <a:r>
              <a:rPr lang="en" u="sng">
                <a:solidFill>
                  <a:srgbClr val="000000"/>
                </a:solidFill>
              </a:rPr>
              <a:t>Story Progression: </a:t>
            </a:r>
            <a:r>
              <a:rPr lang="en">
                <a:solidFill>
                  <a:srgbClr val="000000"/>
                </a:solidFill>
              </a:rPr>
              <a:t> The player first talks with a ghost who appears to be a child. As the story progresses, the player comes to learn that there is more to the mansion than just playing a game with a ghost. In the end, the player must make a life or death choice based on the discoveries found in the mansion</a:t>
            </a:r>
          </a:p>
          <a:p>
            <a:pPr indent="0" lvl="0" marL="0" rtl="0">
              <a:lnSpc>
                <a:spcPct val="150000"/>
              </a:lnSpc>
              <a:spcBef>
                <a:spcPts val="0"/>
              </a:spcBef>
              <a:spcAft>
                <a:spcPts val="800"/>
              </a:spcAft>
              <a:buNone/>
            </a:pPr>
            <a:r>
              <a:t/>
            </a:r>
            <a:endParaRPr>
              <a:solidFill>
                <a:srgbClr val="000000"/>
              </a:solidFill>
            </a:endParaRPr>
          </a:p>
          <a:p>
            <a:pPr lvl="0" rtl="0">
              <a:spcBef>
                <a:spcPts val="0"/>
              </a:spcBef>
              <a:buClr>
                <a:schemeClr val="dk1"/>
              </a:buClr>
              <a:buFont typeface="Arial"/>
              <a:buNone/>
            </a:pPr>
            <a:r>
              <a:t/>
            </a:r>
            <a:endParaRPr/>
          </a:p>
          <a:p>
            <a:pPr>
              <a:spcBef>
                <a:spcPts val="0"/>
              </a:spcBef>
              <a:buNone/>
            </a:pPr>
            <a:r>
              <a:t/>
            </a:r>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97" name="Shape 97"/>
        <p:cNvGrpSpPr/>
        <p:nvPr/>
      </p:nvGrpSpPr>
      <p:grpSpPr>
        <a:xfrm>
          <a:off x="0" y="0"/>
          <a:ext cx="0" cy="0"/>
          <a:chOff x="0" y="0"/>
          <a:chExt cx="0" cy="0"/>
        </a:xfrm>
      </p:grpSpPr>
      <p:sp>
        <p:nvSpPr>
          <p:cNvPr id="98" name="Shape 98"/>
          <p:cNvSpPr txBox="1"/>
          <p:nvPr>
            <p:ph type="title"/>
          </p:nvPr>
        </p:nvSpPr>
        <p:spPr>
          <a:xfrm>
            <a:off x="2400250" y="575950"/>
            <a:ext cx="6321599" cy="635399"/>
          </a:xfrm>
          <a:prstGeom prst="rect">
            <a:avLst/>
          </a:prstGeom>
        </p:spPr>
        <p:txBody>
          <a:bodyPr anchorCtr="0" anchor="t" bIns="91425" lIns="91425" rIns="91425" tIns="91425">
            <a:noAutofit/>
          </a:bodyPr>
          <a:lstStyle/>
          <a:p>
            <a:pPr>
              <a:spcBef>
                <a:spcPts val="0"/>
              </a:spcBef>
              <a:buNone/>
            </a:pPr>
            <a:r>
              <a:rPr lang="en"/>
              <a:t>Development Specifications</a:t>
            </a:r>
          </a:p>
        </p:txBody>
      </p:sp>
      <p:sp>
        <p:nvSpPr>
          <p:cNvPr id="99" name="Shape 99"/>
          <p:cNvSpPr txBox="1"/>
          <p:nvPr>
            <p:ph idx="1" type="body"/>
          </p:nvPr>
        </p:nvSpPr>
        <p:spPr>
          <a:xfrm>
            <a:off x="2400250" y="1211349"/>
            <a:ext cx="6321599" cy="3259799"/>
          </a:xfrm>
          <a:prstGeom prst="rect">
            <a:avLst/>
          </a:prstGeom>
        </p:spPr>
        <p:txBody>
          <a:bodyPr anchorCtr="0" anchor="t" bIns="91425" lIns="91425" rIns="91425" tIns="91425">
            <a:noAutofit/>
          </a:bodyPr>
          <a:lstStyle/>
          <a:p>
            <a:pPr lvl="0" rtl="0">
              <a:lnSpc>
                <a:spcPct val="150000"/>
              </a:lnSpc>
              <a:spcBef>
                <a:spcPts val="0"/>
              </a:spcBef>
              <a:spcAft>
                <a:spcPts val="800"/>
              </a:spcAft>
              <a:buNone/>
            </a:pPr>
            <a:r>
              <a:rPr lang="en" u="sng">
                <a:solidFill>
                  <a:srgbClr val="000000"/>
                </a:solidFill>
              </a:rPr>
              <a:t>Software</a:t>
            </a:r>
          </a:p>
          <a:p>
            <a:pPr indent="-292100" lvl="0" marL="457200" rtl="0">
              <a:lnSpc>
                <a:spcPct val="150000"/>
              </a:lnSpc>
              <a:spcBef>
                <a:spcPts val="0"/>
              </a:spcBef>
              <a:spcAft>
                <a:spcPts val="800"/>
              </a:spcAft>
              <a:buClr>
                <a:srgbClr val="000000"/>
              </a:buClr>
              <a:buSzPct val="100000"/>
              <a:buChar char="●"/>
            </a:pPr>
            <a:r>
              <a:rPr lang="en" sz="1000">
                <a:solidFill>
                  <a:srgbClr val="000000"/>
                </a:solidFill>
              </a:rPr>
              <a:t>Made with Unity 5 </a:t>
            </a:r>
          </a:p>
          <a:p>
            <a:pPr indent="-292100" lvl="1" marL="914400" rtl="0">
              <a:lnSpc>
                <a:spcPct val="150000"/>
              </a:lnSpc>
              <a:spcBef>
                <a:spcPts val="0"/>
              </a:spcBef>
              <a:spcAft>
                <a:spcPts val="800"/>
              </a:spcAft>
              <a:buClr>
                <a:srgbClr val="000000"/>
              </a:buClr>
              <a:buSzPct val="100000"/>
              <a:buChar char="○"/>
            </a:pPr>
            <a:r>
              <a:rPr lang="en" sz="1000">
                <a:solidFill>
                  <a:srgbClr val="000000"/>
                </a:solidFill>
              </a:rPr>
              <a:t>C# scripts</a:t>
            </a:r>
          </a:p>
          <a:p>
            <a:pPr indent="-292100" lvl="0" marL="457200" rtl="0">
              <a:lnSpc>
                <a:spcPct val="150000"/>
              </a:lnSpc>
              <a:spcBef>
                <a:spcPts val="0"/>
              </a:spcBef>
              <a:spcAft>
                <a:spcPts val="800"/>
              </a:spcAft>
              <a:buClr>
                <a:srgbClr val="000000"/>
              </a:buClr>
              <a:buSzPct val="100000"/>
              <a:buChar char="●"/>
            </a:pPr>
            <a:r>
              <a:rPr lang="en" sz="1000">
                <a:solidFill>
                  <a:srgbClr val="000000"/>
                </a:solidFill>
              </a:rPr>
              <a:t>Free source PNG images from online databases</a:t>
            </a:r>
          </a:p>
          <a:p>
            <a:pPr indent="-292100" lvl="0" marL="457200" rtl="0">
              <a:lnSpc>
                <a:spcPct val="150000"/>
              </a:lnSpc>
              <a:spcBef>
                <a:spcPts val="0"/>
              </a:spcBef>
              <a:spcAft>
                <a:spcPts val="800"/>
              </a:spcAft>
              <a:buClr>
                <a:srgbClr val="000000"/>
              </a:buClr>
              <a:buSzPct val="100000"/>
              <a:buChar char="●"/>
            </a:pPr>
            <a:r>
              <a:rPr lang="en" sz="1000">
                <a:solidFill>
                  <a:srgbClr val="000000"/>
                </a:solidFill>
              </a:rPr>
              <a:t>Images created with GIMP 2</a:t>
            </a:r>
          </a:p>
          <a:p>
            <a:pPr rtl="0">
              <a:lnSpc>
                <a:spcPct val="150000"/>
              </a:lnSpc>
              <a:spcBef>
                <a:spcPts val="0"/>
              </a:spcBef>
              <a:spcAft>
                <a:spcPts val="800"/>
              </a:spcAft>
              <a:buNone/>
            </a:pPr>
            <a:r>
              <a:rPr lang="en" u="sng"/>
              <a:t>Hardware</a:t>
            </a:r>
          </a:p>
          <a:p>
            <a:pPr indent="-292100" lvl="0" marL="457200" rtl="0">
              <a:lnSpc>
                <a:spcPct val="150000"/>
              </a:lnSpc>
              <a:spcBef>
                <a:spcPts val="0"/>
              </a:spcBef>
              <a:spcAft>
                <a:spcPts val="800"/>
              </a:spcAft>
              <a:buSzPct val="100000"/>
              <a:buChar char="●"/>
            </a:pPr>
            <a:r>
              <a:rPr lang="en" sz="1000"/>
              <a:t>Since it is made with Unity, there are several hardware setups that the application can be run on</a:t>
            </a:r>
          </a:p>
          <a:p>
            <a:pPr indent="-292100" lvl="1" marL="914400" rtl="0">
              <a:lnSpc>
                <a:spcPct val="150000"/>
              </a:lnSpc>
              <a:spcBef>
                <a:spcPts val="0"/>
              </a:spcBef>
              <a:spcAft>
                <a:spcPts val="800"/>
              </a:spcAft>
              <a:buSzPct val="100000"/>
              <a:buChar char="○"/>
            </a:pPr>
            <a:r>
              <a:rPr lang="en" sz="1000"/>
              <a:t>PC</a:t>
            </a:r>
          </a:p>
          <a:p>
            <a:pPr indent="-292100" lvl="1" marL="914400" rtl="0">
              <a:lnSpc>
                <a:spcPct val="150000"/>
              </a:lnSpc>
              <a:spcBef>
                <a:spcPts val="0"/>
              </a:spcBef>
              <a:spcAft>
                <a:spcPts val="800"/>
              </a:spcAft>
              <a:buSzPct val="100000"/>
              <a:buChar char="○"/>
            </a:pPr>
            <a:r>
              <a:rPr lang="en" sz="1000"/>
              <a:t>Android devices</a:t>
            </a:r>
          </a:p>
          <a:p>
            <a:pPr indent="-292100" lvl="0" marL="457200" rtl="0">
              <a:lnSpc>
                <a:spcPct val="150000"/>
              </a:lnSpc>
              <a:spcBef>
                <a:spcPts val="0"/>
              </a:spcBef>
              <a:spcAft>
                <a:spcPts val="800"/>
              </a:spcAft>
              <a:buSzPct val="100000"/>
              <a:buChar char="●"/>
            </a:pPr>
            <a:r>
              <a:rPr lang="en" sz="1000"/>
              <a:t>For the final product we built it to run on Windows PCs only. More testing would have needed to be done to create games that ran on other machines such as the ones listed above</a:t>
            </a:r>
          </a:p>
        </p:txBody>
      </p:sp>
      <p:sp>
        <p:nvSpPr>
          <p:cNvPr id="100" name="Shape 100"/>
          <p:cNvSpPr txBox="1"/>
          <p:nvPr/>
        </p:nvSpPr>
        <p:spPr>
          <a:xfrm>
            <a:off x="4029500" y="3458500"/>
            <a:ext cx="2202000" cy="548399"/>
          </a:xfrm>
          <a:prstGeom prst="rect">
            <a:avLst/>
          </a:prstGeom>
          <a:noFill/>
          <a:ln>
            <a:noFill/>
          </a:ln>
        </p:spPr>
        <p:txBody>
          <a:bodyPr anchorCtr="0" anchor="t" bIns="91425" lIns="91425" rIns="91425" tIns="91425">
            <a:noAutofit/>
          </a:bodyPr>
          <a:lstStyle/>
          <a:p>
            <a:pPr indent="-292100" lvl="1" marL="914400" rtl="0">
              <a:lnSpc>
                <a:spcPct val="150000"/>
              </a:lnSpc>
              <a:spcBef>
                <a:spcPts val="0"/>
              </a:spcBef>
              <a:spcAft>
                <a:spcPts val="800"/>
              </a:spcAft>
              <a:buClr>
                <a:schemeClr val="dk2"/>
              </a:buClr>
              <a:buSzPct val="100000"/>
              <a:buFont typeface="Lato"/>
              <a:buChar char="○"/>
            </a:pPr>
            <a:r>
              <a:rPr lang="en" sz="1000">
                <a:solidFill>
                  <a:schemeClr val="dk2"/>
                </a:solidFill>
                <a:latin typeface="Lato"/>
                <a:ea typeface="Lato"/>
                <a:cs typeface="Lato"/>
                <a:sym typeface="Lato"/>
              </a:rPr>
              <a:t>iOS mobiles devices</a:t>
            </a:r>
          </a:p>
          <a:p>
            <a:pPr indent="-292100" lvl="1" marL="914400" rtl="0">
              <a:lnSpc>
                <a:spcPct val="150000"/>
              </a:lnSpc>
              <a:spcBef>
                <a:spcPts val="0"/>
              </a:spcBef>
              <a:spcAft>
                <a:spcPts val="800"/>
              </a:spcAft>
              <a:buClr>
                <a:schemeClr val="dk2"/>
              </a:buClr>
              <a:buSzPct val="100000"/>
              <a:buFont typeface="Lato"/>
              <a:buChar char="○"/>
            </a:pPr>
            <a:r>
              <a:rPr lang="en" sz="1000">
                <a:solidFill>
                  <a:schemeClr val="dk2"/>
                </a:solidFill>
                <a:latin typeface="Lato"/>
                <a:ea typeface="Lato"/>
                <a:cs typeface="Lato"/>
                <a:sym typeface="Lato"/>
              </a:rPr>
              <a:t>Window Phone</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104" name="Shape 104"/>
        <p:cNvGrpSpPr/>
        <p:nvPr/>
      </p:nvGrpSpPr>
      <p:grpSpPr>
        <a:xfrm>
          <a:off x="0" y="0"/>
          <a:ext cx="0" cy="0"/>
          <a:chOff x="0" y="0"/>
          <a:chExt cx="0" cy="0"/>
        </a:xfrm>
      </p:grpSpPr>
      <p:sp>
        <p:nvSpPr>
          <p:cNvPr id="105" name="Shape 105"/>
          <p:cNvSpPr txBox="1"/>
          <p:nvPr>
            <p:ph type="title"/>
          </p:nvPr>
        </p:nvSpPr>
        <p:spPr>
          <a:xfrm>
            <a:off x="2400250" y="575950"/>
            <a:ext cx="6321599" cy="635399"/>
          </a:xfrm>
          <a:prstGeom prst="rect">
            <a:avLst/>
          </a:prstGeom>
        </p:spPr>
        <p:txBody>
          <a:bodyPr anchorCtr="0" anchor="t" bIns="91425" lIns="91425" rIns="91425" tIns="91425">
            <a:noAutofit/>
          </a:bodyPr>
          <a:lstStyle/>
          <a:p>
            <a:pPr>
              <a:spcBef>
                <a:spcPts val="0"/>
              </a:spcBef>
              <a:buNone/>
            </a:pPr>
            <a:r>
              <a:rPr lang="en"/>
              <a:t>Development Specifications</a:t>
            </a:r>
          </a:p>
        </p:txBody>
      </p:sp>
      <p:sp>
        <p:nvSpPr>
          <p:cNvPr id="106" name="Shape 106"/>
          <p:cNvSpPr txBox="1"/>
          <p:nvPr>
            <p:ph idx="1" type="body"/>
          </p:nvPr>
        </p:nvSpPr>
        <p:spPr>
          <a:xfrm>
            <a:off x="2410112" y="1595775"/>
            <a:ext cx="6321599" cy="3002400"/>
          </a:xfrm>
          <a:prstGeom prst="rect">
            <a:avLst/>
          </a:prstGeom>
        </p:spPr>
        <p:txBody>
          <a:bodyPr anchorCtr="0" anchor="t" bIns="91425" lIns="91425" rIns="91425" tIns="91425">
            <a:noAutofit/>
          </a:bodyPr>
          <a:lstStyle/>
          <a:p>
            <a:pPr lvl="0" rtl="0">
              <a:lnSpc>
                <a:spcPct val="150000"/>
              </a:lnSpc>
              <a:spcBef>
                <a:spcPts val="0"/>
              </a:spcBef>
              <a:spcAft>
                <a:spcPts val="800"/>
              </a:spcAft>
              <a:buNone/>
            </a:pPr>
            <a:r>
              <a:rPr lang="en" u="sng"/>
              <a:t>Algorithm Style</a:t>
            </a:r>
          </a:p>
          <a:p>
            <a:pPr lvl="0" rtl="0">
              <a:lnSpc>
                <a:spcPct val="150000"/>
              </a:lnSpc>
              <a:spcBef>
                <a:spcPts val="0"/>
              </a:spcBef>
              <a:spcAft>
                <a:spcPts val="800"/>
              </a:spcAft>
              <a:buNone/>
            </a:pPr>
            <a:r>
              <a:rPr lang="en" sz="1400"/>
              <a:t>Level x(){ </a:t>
            </a:r>
          </a:p>
          <a:p>
            <a:pPr lvl="0" rtl="0">
              <a:lnSpc>
                <a:spcPct val="150000"/>
              </a:lnSpc>
              <a:spcBef>
                <a:spcPts val="0"/>
              </a:spcBef>
              <a:spcAft>
                <a:spcPts val="800"/>
              </a:spcAft>
              <a:buNone/>
            </a:pPr>
            <a:r>
              <a:rPr lang="en" sz="1400"/>
              <a:t>	for (int numOfItems=0; numOfItems&lt;neededItems; numOfItems++){</a:t>
            </a:r>
          </a:p>
          <a:p>
            <a:pPr lvl="0" rtl="0">
              <a:lnSpc>
                <a:spcPct val="150000"/>
              </a:lnSpc>
              <a:spcBef>
                <a:spcPts val="0"/>
              </a:spcBef>
              <a:spcAft>
                <a:spcPts val="800"/>
              </a:spcAft>
              <a:buNone/>
            </a:pPr>
            <a:r>
              <a:rPr lang="en" sz="1400"/>
              <a:t>		case 1: Item 1 clicked</a:t>
            </a:r>
          </a:p>
          <a:p>
            <a:pPr lvl="0" rtl="0">
              <a:lnSpc>
                <a:spcPct val="150000"/>
              </a:lnSpc>
              <a:spcBef>
                <a:spcPts val="0"/>
              </a:spcBef>
              <a:spcAft>
                <a:spcPts val="800"/>
              </a:spcAft>
              <a:buNone/>
            </a:pPr>
            <a:r>
              <a:rPr lang="en" sz="1400"/>
              <a:t>		case x: Item y clicked</a:t>
            </a:r>
          </a:p>
          <a:p>
            <a:pPr lvl="0" rtl="0">
              <a:lnSpc>
                <a:spcPct val="150000"/>
              </a:lnSpc>
              <a:spcBef>
                <a:spcPts val="0"/>
              </a:spcBef>
              <a:spcAft>
                <a:spcPts val="800"/>
              </a:spcAft>
              <a:buNone/>
            </a:pPr>
            <a:r>
              <a:rPr lang="en" sz="1400"/>
              <a:t>	} while(All Items not Clicked);</a:t>
            </a:r>
          </a:p>
          <a:p>
            <a:pPr lvl="0" rtl="0">
              <a:lnSpc>
                <a:spcPct val="150000"/>
              </a:lnSpc>
              <a:spcBef>
                <a:spcPts val="0"/>
              </a:spcBef>
              <a:spcAft>
                <a:spcPts val="800"/>
              </a:spcAft>
              <a:buNone/>
            </a:pPr>
            <a:r>
              <a:rPr lang="en" sz="1400"/>
              <a:t>}while(All Doors not opened);</a:t>
            </a:r>
          </a:p>
          <a:p>
            <a:pPr>
              <a:spcBef>
                <a:spcPts val="0"/>
              </a:spcBef>
              <a:buNone/>
            </a:pPr>
            <a:r>
              <a:t/>
            </a:r>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110" name="Shape 110"/>
        <p:cNvGrpSpPr/>
        <p:nvPr/>
      </p:nvGrpSpPr>
      <p:grpSpPr>
        <a:xfrm>
          <a:off x="0" y="0"/>
          <a:ext cx="0" cy="0"/>
          <a:chOff x="0" y="0"/>
          <a:chExt cx="0" cy="0"/>
        </a:xfrm>
      </p:grpSpPr>
      <p:sp>
        <p:nvSpPr>
          <p:cNvPr id="111" name="Shape 111"/>
          <p:cNvSpPr txBox="1"/>
          <p:nvPr>
            <p:ph type="title"/>
          </p:nvPr>
        </p:nvSpPr>
        <p:spPr>
          <a:xfrm>
            <a:off x="2400250" y="347350"/>
            <a:ext cx="6321599" cy="635399"/>
          </a:xfrm>
          <a:prstGeom prst="rect">
            <a:avLst/>
          </a:prstGeom>
        </p:spPr>
        <p:txBody>
          <a:bodyPr anchorCtr="0" anchor="t" bIns="91425" lIns="91425" rIns="91425" tIns="91425">
            <a:noAutofit/>
          </a:bodyPr>
          <a:lstStyle/>
          <a:p>
            <a:pPr lvl="0" rtl="0">
              <a:spcBef>
                <a:spcPts val="0"/>
              </a:spcBef>
              <a:buNone/>
            </a:pPr>
            <a:r>
              <a:rPr lang="en"/>
              <a:t>Game Art</a:t>
            </a:r>
          </a:p>
        </p:txBody>
      </p:sp>
      <p:pic>
        <p:nvPicPr>
          <p:cNvPr id="112" name="Shape 112"/>
          <p:cNvPicPr preferRelativeResize="0"/>
          <p:nvPr/>
        </p:nvPicPr>
        <p:blipFill>
          <a:blip r:embed="rId3">
            <a:alphaModFix/>
          </a:blip>
          <a:stretch>
            <a:fillRect/>
          </a:stretch>
        </p:blipFill>
        <p:spPr>
          <a:xfrm>
            <a:off x="1353575" y="982750"/>
            <a:ext cx="7509249" cy="3650700"/>
          </a:xfrm>
          <a:prstGeom prst="rect">
            <a:avLst/>
          </a:prstGeom>
          <a:noFill/>
          <a:ln>
            <a:noFill/>
          </a:ln>
        </p:spPr>
      </p:pic>
      <p:sp>
        <p:nvSpPr>
          <p:cNvPr id="113" name="Shape 113"/>
          <p:cNvSpPr txBox="1"/>
          <p:nvPr/>
        </p:nvSpPr>
        <p:spPr>
          <a:xfrm>
            <a:off x="2024450" y="58850"/>
            <a:ext cx="6650100" cy="288599"/>
          </a:xfrm>
          <a:prstGeom prst="rect">
            <a:avLst/>
          </a:prstGeom>
          <a:noFill/>
          <a:ln>
            <a:noFill/>
          </a:ln>
        </p:spPr>
        <p:txBody>
          <a:bodyPr anchorCtr="0" anchor="t" bIns="91425" lIns="91425" rIns="91425" tIns="91425">
            <a:noAutofit/>
          </a:bodyPr>
          <a:lstStyle/>
          <a:p>
            <a:pPr>
              <a:spcBef>
                <a:spcPts val="0"/>
              </a:spcBef>
              <a:buNone/>
            </a:pPr>
            <a:r>
              <a:rPr lang="en"/>
              <a:t>Sound: </a:t>
            </a:r>
            <a:r>
              <a:rPr lang="en" u="sng">
                <a:solidFill>
                  <a:schemeClr val="hlink"/>
                </a:solidFill>
                <a:hlinkClick r:id="rId4"/>
              </a:rPr>
              <a:t>https://drive.google.com/open?id=0B9sAEqZzYFuzUkJJOE1ySUZjaFU</a:t>
            </a:r>
            <a:r>
              <a:rPr lang="en"/>
              <a:t>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117" name="Shape 117"/>
        <p:cNvGrpSpPr/>
        <p:nvPr/>
      </p:nvGrpSpPr>
      <p:grpSpPr>
        <a:xfrm>
          <a:off x="0" y="0"/>
          <a:ext cx="0" cy="0"/>
          <a:chOff x="0" y="0"/>
          <a:chExt cx="0" cy="0"/>
        </a:xfrm>
      </p:grpSpPr>
      <p:sp>
        <p:nvSpPr>
          <p:cNvPr id="118" name="Shape 118"/>
          <p:cNvSpPr txBox="1"/>
          <p:nvPr>
            <p:ph type="title"/>
          </p:nvPr>
        </p:nvSpPr>
        <p:spPr>
          <a:xfrm>
            <a:off x="2364950" y="375875"/>
            <a:ext cx="6321599" cy="635399"/>
          </a:xfrm>
          <a:prstGeom prst="rect">
            <a:avLst/>
          </a:prstGeom>
        </p:spPr>
        <p:txBody>
          <a:bodyPr anchorCtr="0" anchor="t" bIns="91425" lIns="91425" rIns="91425" tIns="91425">
            <a:noAutofit/>
          </a:bodyPr>
          <a:lstStyle/>
          <a:p>
            <a:pPr lvl="0" rtl="0">
              <a:spcBef>
                <a:spcPts val="0"/>
              </a:spcBef>
              <a:buNone/>
            </a:pPr>
            <a:r>
              <a:rPr lang="en"/>
              <a:t>Game Art</a:t>
            </a:r>
          </a:p>
        </p:txBody>
      </p:sp>
      <p:pic>
        <p:nvPicPr>
          <p:cNvPr id="119" name="Shape 119"/>
          <p:cNvPicPr preferRelativeResize="0"/>
          <p:nvPr/>
        </p:nvPicPr>
        <p:blipFill>
          <a:blip r:embed="rId3">
            <a:alphaModFix/>
          </a:blip>
          <a:stretch>
            <a:fillRect/>
          </a:stretch>
        </p:blipFill>
        <p:spPr>
          <a:xfrm>
            <a:off x="2248074" y="1011275"/>
            <a:ext cx="6438474" cy="3624674"/>
          </a:xfrm>
          <a:prstGeom prst="rect">
            <a:avLst/>
          </a:prstGeom>
          <a:noFill/>
          <a:ln>
            <a:noFill/>
          </a:ln>
        </p:spPr>
      </p:pic>
      <p:sp>
        <p:nvSpPr>
          <p:cNvPr id="120" name="Shape 120"/>
          <p:cNvSpPr txBox="1"/>
          <p:nvPr/>
        </p:nvSpPr>
        <p:spPr>
          <a:xfrm>
            <a:off x="2223550" y="0"/>
            <a:ext cx="6556800" cy="375900"/>
          </a:xfrm>
          <a:prstGeom prst="rect">
            <a:avLst/>
          </a:prstGeom>
          <a:noFill/>
          <a:ln>
            <a:noFill/>
          </a:ln>
        </p:spPr>
        <p:txBody>
          <a:bodyPr anchorCtr="0" anchor="t" bIns="91425" lIns="91425" rIns="91425" tIns="91425">
            <a:noAutofit/>
          </a:bodyPr>
          <a:lstStyle/>
          <a:p>
            <a:pPr>
              <a:spcBef>
                <a:spcPts val="0"/>
              </a:spcBef>
              <a:buNone/>
            </a:pPr>
            <a:r>
              <a:rPr lang="en"/>
              <a:t>Sound: </a:t>
            </a:r>
            <a:r>
              <a:rPr lang="en" u="sng">
                <a:solidFill>
                  <a:schemeClr val="hlink"/>
                </a:solidFill>
                <a:hlinkClick r:id="rId4"/>
              </a:rPr>
              <a:t>https://drive.google.com/open?id=0BwJetflacO63MkNqMC1xc09ma3M</a:t>
            </a:r>
            <a:r>
              <a:rPr lang="en"/>
              <a:t>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wiss-2">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