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
  </p:notesMasterIdLst>
  <p:handoutMasterIdLst>
    <p:handoutMasterId r:id="rId17"/>
  </p:handoutMasterIdLst>
  <p:sldIdLst>
    <p:sldId id="257" r:id="rId3"/>
    <p:sldId id="268" r:id="rId4"/>
    <p:sldId id="272" r:id="rId5"/>
    <p:sldId id="273" r:id="rId6"/>
    <p:sldId id="274" r:id="rId7"/>
    <p:sldId id="275" r:id="rId8"/>
    <p:sldId id="276" r:id="rId9"/>
    <p:sldId id="280" r:id="rId10"/>
    <p:sldId id="277" r:id="rId11"/>
    <p:sldId id="281" r:id="rId12"/>
    <p:sldId id="262" r:id="rId13"/>
    <p:sldId id="278" r:id="rId14"/>
    <p:sldId id="279"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p:cViewPr>
        <p:scale>
          <a:sx n="87" d="100"/>
          <a:sy n="87" d="100"/>
        </p:scale>
        <p:origin x="-72" y="21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10/23/2015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10/23/2015</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10/23/2015</a:t>
            </a:fld>
            <a:endParaRPr dirty="0"/>
          </a:p>
        </p:txBody>
      </p:sp>
      <p:sp>
        <p:nvSpPr>
          <p:cNvPr id="23" name="Footer Placeholder 22"/>
          <p:cNvSpPr>
            <a:spLocks noGrp="1"/>
          </p:cNvSpPr>
          <p:nvPr>
            <p:ph type="ftr" sz="quarter" idx="11"/>
          </p:nvPr>
        </p:nvSpPr>
        <p:spPr/>
        <p:txBody>
          <a:bodyPr/>
          <a:lstStyle/>
          <a:p>
            <a:endParaRPr dirty="0"/>
          </a:p>
        </p:txBody>
      </p:sp>
      <p:sp>
        <p:nvSpPr>
          <p:cNvPr id="24" name="Slide Number Placeholder 23"/>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10/23/2015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10/23/2015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10/23/2015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10/23/2015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a:t>
            </a:fld>
            <a:endParaRPr dirty="0"/>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10/23/2015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10/23/2015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10/23/2015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10/23/2015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10/23/2015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10/23/2015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a:t>
            </a:fld>
            <a:endParaRP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10/23/2015</a:t>
            </a:fld>
            <a:endParaRPr dirty="0"/>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2D Game Pitch: Pacific Crisis</a:t>
            </a:r>
            <a:endParaRPr lang="en-US" dirty="0"/>
          </a:p>
        </p:txBody>
      </p:sp>
      <p:sp>
        <p:nvSpPr>
          <p:cNvPr id="5" name="Subtitle 4"/>
          <p:cNvSpPr>
            <a:spLocks noGrp="1"/>
          </p:cNvSpPr>
          <p:nvPr>
            <p:ph type="subTitle" idx="1"/>
          </p:nvPr>
        </p:nvSpPr>
        <p:spPr/>
        <p:txBody>
          <a:bodyPr/>
          <a:lstStyle/>
          <a:p>
            <a:r>
              <a:rPr lang="en-US" dirty="0" smtClean="0"/>
              <a:t>Kyle Hicks &amp; Allison Scherr</a:t>
            </a:r>
            <a:endParaRPr lang="en-U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Art: Enemy Targets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12" y="1491343"/>
            <a:ext cx="4472215" cy="4724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5812" y="1453243"/>
            <a:ext cx="4776107" cy="4800600"/>
          </a:xfrm>
          <a:prstGeom prst="rect">
            <a:avLst/>
          </a:prstGeom>
        </p:spPr>
      </p:pic>
    </p:spTree>
    <p:extLst>
      <p:ext uri="{BB962C8B-B14F-4D97-AF65-F5344CB8AC3E}">
        <p14:creationId xmlns:p14="http://schemas.microsoft.com/office/powerpoint/2010/main" val="378253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In-Game Sprites (Ships &amp; Stage)</a:t>
            </a:r>
            <a:endParaRPr lang="en-US" dirty="0"/>
          </a:p>
        </p:txBody>
      </p:sp>
      <p:pic>
        <p:nvPicPr>
          <p:cNvPr id="2050" name="Picture 2" descr="Turqoise W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167" y="2590800"/>
            <a:ext cx="2286000" cy="2286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imson 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0"/>
            <a:ext cx="2438400" cy="24384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erald Quak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4114800"/>
            <a:ext cx="2286000" cy="2408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ity part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74637"/>
            <a:ext cx="249936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In-Game Sprites (Enemies)</a:t>
            </a:r>
            <a:endParaRPr lang="en-US" dirty="0"/>
          </a:p>
        </p:txBody>
      </p:sp>
      <p:pic>
        <p:nvPicPr>
          <p:cNvPr id="3074" name="Picture 2" descr="Enem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612" y="1498600"/>
            <a:ext cx="2438400" cy="27904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icide M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2" y="4114800"/>
            <a:ext cx="29241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ite Mook She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2" y="1981200"/>
            <a:ext cx="5739658"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Game (Demo UI)</a:t>
            </a:r>
            <a:endParaRPr lang="en-US" dirty="0"/>
          </a:p>
        </p:txBody>
      </p:sp>
      <p:pic>
        <p:nvPicPr>
          <p:cNvPr id="4100" name="Picture 4" descr="Dem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990600"/>
            <a:ext cx="478155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6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Game Story</a:t>
            </a:r>
            <a:endParaRPr lang="en-US" dirty="0"/>
          </a:p>
        </p:txBody>
      </p:sp>
      <p:sp>
        <p:nvSpPr>
          <p:cNvPr id="14" name="Content Placeholder 13"/>
          <p:cNvSpPr>
            <a:spLocks noGrp="1"/>
          </p:cNvSpPr>
          <p:nvPr>
            <p:ph idx="1"/>
          </p:nvPr>
        </p:nvSpPr>
        <p:spPr/>
        <p:txBody>
          <a:bodyPr>
            <a:normAutofit/>
          </a:bodyPr>
          <a:lstStyle/>
          <a:p>
            <a:r>
              <a:rPr lang="en-US" dirty="0" smtClean="0"/>
              <a:t>In the year 20XX, </a:t>
            </a:r>
            <a:r>
              <a:rPr lang="en-US" dirty="0"/>
              <a:t>Japan unearths a meteorite with a disturbingly high amount of radiation from the Pacific Ocean.  The mineral itself is made up of a newly discovered element that scientist have dubbed as ‘</a:t>
            </a:r>
            <a:r>
              <a:rPr lang="en-US" dirty="0" err="1"/>
              <a:t>Evolite</a:t>
            </a:r>
            <a:r>
              <a:rPr lang="en-US" dirty="0"/>
              <a:t>’ for its unlimited power readings and incredible effects on organic materials ranging from repairing damaged cellular structures to </a:t>
            </a:r>
            <a:r>
              <a:rPr lang="en-US" dirty="0" smtClean="0"/>
              <a:t>enhancing and building </a:t>
            </a:r>
            <a:r>
              <a:rPr lang="en-US" dirty="0"/>
              <a:t>body parts.  </a:t>
            </a:r>
          </a:p>
          <a:p>
            <a:r>
              <a:rPr lang="en-US" dirty="0"/>
              <a:t>However, long exposure to the meteor can change those under its effect into a horrific creature of violent nature bent </a:t>
            </a:r>
            <a:r>
              <a:rPr lang="en-US" dirty="0" smtClean="0"/>
              <a:t>on </a:t>
            </a:r>
            <a:r>
              <a:rPr lang="en-US" dirty="0"/>
              <a:t>killing anything not under the same amount of exposure as the ‘</a:t>
            </a:r>
            <a:r>
              <a:rPr lang="en-US" dirty="0" err="1"/>
              <a:t>Evolite</a:t>
            </a:r>
            <a:r>
              <a:rPr lang="en-US" dirty="0"/>
              <a:t>’.  </a:t>
            </a: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Story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a:t>Upon realizing this side effect after months of research, the country realized that there is more of this element out at sea; learning that there is a bigger chunk of the element deep in the Pacific creating demonic creatures bent on the destruction of life.  And they are all drawn by the ‘</a:t>
            </a:r>
            <a:r>
              <a:rPr lang="en-US" dirty="0" err="1"/>
              <a:t>Evolite</a:t>
            </a:r>
            <a:r>
              <a:rPr lang="en-US" dirty="0"/>
              <a:t>’ the country is holding, using it as a beacon for where to attack.</a:t>
            </a:r>
          </a:p>
          <a:p>
            <a:r>
              <a:rPr lang="en-US" dirty="0"/>
              <a:t>The United Nation decided to quarantine the entire country and the surrounding areas of the Pacific in an attempt to not allow the problem to spread across the world. Because of such isolation, Japan incorporates the </a:t>
            </a:r>
            <a:r>
              <a:rPr lang="en-US" dirty="0" err="1"/>
              <a:t>Evolite</a:t>
            </a:r>
            <a:r>
              <a:rPr lang="en-US" dirty="0"/>
              <a:t> into its military and technology in an attempt at protecting its remaining people who survived the first wave and rid the world of this growing threat.  </a:t>
            </a:r>
          </a:p>
          <a:p>
            <a:r>
              <a:rPr lang="en-US" dirty="0"/>
              <a:t>This is the story of the men and women fighting this crisis . . . </a:t>
            </a:r>
          </a:p>
        </p:txBody>
      </p:sp>
    </p:spTree>
    <p:extLst>
      <p:ext uri="{BB962C8B-B14F-4D97-AF65-F5344CB8AC3E}">
        <p14:creationId xmlns:p14="http://schemas.microsoft.com/office/powerpoint/2010/main" val="270415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Role and Actions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player’s role will be to </a:t>
            </a:r>
            <a:r>
              <a:rPr lang="en-US" dirty="0" smtClean="0"/>
              <a:t>pilot a ship to fight off waves of incoming enemies.  The goal is to destroy </a:t>
            </a:r>
            <a:r>
              <a:rPr lang="en-US" dirty="0"/>
              <a:t>as many enemies as possible </a:t>
            </a:r>
            <a:r>
              <a:rPr lang="en-US" dirty="0" smtClean="0"/>
              <a:t>in each level and defeat the boss that is at the end of it. </a:t>
            </a:r>
          </a:p>
          <a:p>
            <a:r>
              <a:rPr lang="en-US" dirty="0" smtClean="0"/>
              <a:t>The ship the player use can move freely across the </a:t>
            </a:r>
            <a:r>
              <a:rPr lang="en-US" smtClean="0"/>
              <a:t>moving screen fa</a:t>
            </a:r>
            <a:endParaRPr lang="en-US" dirty="0" smtClean="0"/>
          </a:p>
          <a:p>
            <a:r>
              <a:rPr lang="en-US" dirty="0" smtClean="0"/>
              <a:t>Each ship has their own powers and abilities which changes the overall gameplay.  The ships are as follow.</a:t>
            </a:r>
          </a:p>
          <a:p>
            <a:pPr lvl="1"/>
            <a:r>
              <a:rPr lang="en-US" dirty="0"/>
              <a:t>Crimson Flame: This ship is the most balance of the three in terms of strength and speed.  Its projectile can homes in on certain enemies it comes into contact with.</a:t>
            </a:r>
          </a:p>
          <a:p>
            <a:pPr lvl="1"/>
            <a:r>
              <a:rPr lang="en-US" dirty="0" err="1"/>
              <a:t>Turqoise</a:t>
            </a:r>
            <a:r>
              <a:rPr lang="en-US" dirty="0"/>
              <a:t> Wave: The fastest yet weakest of the three ships.  Its projectile is a short range wave like attack that has a quick fire rate faster then the other ships.</a:t>
            </a:r>
          </a:p>
          <a:p>
            <a:pPr lvl="1"/>
            <a:r>
              <a:rPr lang="en-US" dirty="0"/>
              <a:t>Emerald Quake: Strongest ship in fire power, but poor in speed.  Its projectile is a continuous drill missile that </a:t>
            </a:r>
            <a:r>
              <a:rPr lang="en-US" dirty="0" smtClean="0"/>
              <a:t>takes down all enemies in its line of path.  Only covers the enemies on its sides, not center.</a:t>
            </a:r>
          </a:p>
          <a:p>
            <a:r>
              <a:rPr lang="en-US" dirty="0" smtClean="0"/>
              <a:t>Controls:</a:t>
            </a:r>
          </a:p>
          <a:p>
            <a:pPr lvl="1"/>
            <a:r>
              <a:rPr lang="en-US" dirty="0" smtClean="0"/>
              <a:t>WASD: Moves the Ship</a:t>
            </a:r>
          </a:p>
          <a:p>
            <a:pPr lvl="1"/>
            <a:r>
              <a:rPr lang="en-US" dirty="0" smtClean="0"/>
              <a:t>J: Fires (Projectile is shot.)</a:t>
            </a:r>
          </a:p>
          <a:p>
            <a:pPr lvl="1"/>
            <a:r>
              <a:rPr lang="en-US" dirty="0" smtClean="0"/>
              <a:t>K: Bomb (This destroys all the enemies on screen, or depletes the boss health a little.)</a:t>
            </a:r>
          </a:p>
          <a:p>
            <a:pPr lvl="1"/>
            <a:r>
              <a:rPr lang="en-US" dirty="0" smtClean="0"/>
              <a:t>L: Combine (The two other ship will come in to help you form a powerful mech.  Gameplay completely changes when said </a:t>
            </a:r>
            <a:r>
              <a:rPr lang="en-US" dirty="0" err="1" smtClean="0"/>
              <a:t>mech</a:t>
            </a:r>
            <a:r>
              <a:rPr lang="en-US" dirty="0" smtClean="0"/>
              <a:t> is form)</a:t>
            </a:r>
          </a:p>
          <a:p>
            <a:endParaRPr lang="en-US" dirty="0" smtClean="0"/>
          </a:p>
          <a:p>
            <a:pPr marL="377886" lvl="1" indent="0">
              <a:buNone/>
            </a:pPr>
            <a:endParaRPr lang="en-US" dirty="0"/>
          </a:p>
        </p:txBody>
      </p:sp>
    </p:spTree>
    <p:extLst>
      <p:ext uri="{BB962C8B-B14F-4D97-AF65-F5344CB8AC3E}">
        <p14:creationId xmlns:p14="http://schemas.microsoft.com/office/powerpoint/2010/main" val="16004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and Motivation</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Know the strength and abilities of the ship you are piloting.  Each ship has their own special ability and gameplay that differs from one another. For example these include honing devices, shotgun ability, etc.</a:t>
            </a:r>
          </a:p>
          <a:p>
            <a:pPr fontAlgn="base"/>
            <a:r>
              <a:rPr lang="en-US" dirty="0"/>
              <a:t>Enemies patterns and power differ upon their types and color.  Knowing what they do help in how to combat them</a:t>
            </a:r>
            <a:r>
              <a:rPr lang="en-US" dirty="0" smtClean="0"/>
              <a:t>. (Note, not actually going to describe how they function.  That will defeat the purpose of </a:t>
            </a:r>
            <a:endParaRPr lang="en-US" dirty="0"/>
          </a:p>
          <a:p>
            <a:pPr fontAlgn="base"/>
            <a:r>
              <a:rPr lang="en-US" dirty="0" err="1"/>
              <a:t>Mech</a:t>
            </a:r>
            <a:r>
              <a:rPr lang="en-US" dirty="0"/>
              <a:t> Formation is a special ability that should only be used when necessary.  Can only be used when ship has gathered two additional power (</a:t>
            </a:r>
            <a:r>
              <a:rPr lang="en-US" dirty="0" err="1"/>
              <a:t>Evolite</a:t>
            </a:r>
            <a:r>
              <a:rPr lang="en-US" dirty="0"/>
              <a:t>).    </a:t>
            </a:r>
          </a:p>
          <a:p>
            <a:pPr fontAlgn="base"/>
            <a:r>
              <a:rPr lang="en-US" dirty="0"/>
              <a:t>Motivation: In order to preserve the survival of the remaining survivors of Japan and preventing a threat that could end all life, you must destroy the invading forces </a:t>
            </a:r>
            <a:r>
              <a:rPr lang="en-US" dirty="0" smtClean="0"/>
              <a:t>that kill </a:t>
            </a:r>
            <a:r>
              <a:rPr lang="en-US" dirty="0"/>
              <a:t>everything and </a:t>
            </a:r>
            <a:r>
              <a:rPr lang="en-US" dirty="0" smtClean="0"/>
              <a:t>contain</a:t>
            </a:r>
            <a:r>
              <a:rPr lang="en-US" dirty="0"/>
              <a:t> the </a:t>
            </a:r>
            <a:r>
              <a:rPr lang="en-US" dirty="0" err="1"/>
              <a:t>evolite</a:t>
            </a:r>
            <a:r>
              <a:rPr lang="en-US" dirty="0"/>
              <a:t> power source that are creating this threat</a:t>
            </a:r>
            <a:r>
              <a:rPr lang="en-US" dirty="0" smtClean="0"/>
              <a:t>.</a:t>
            </a:r>
          </a:p>
        </p:txBody>
      </p:sp>
    </p:spTree>
    <p:extLst>
      <p:ext uri="{BB962C8B-B14F-4D97-AF65-F5344CB8AC3E}">
        <p14:creationId xmlns:p14="http://schemas.microsoft.com/office/powerpoint/2010/main" val="16105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Progression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Level 1: The player’s character is launched from the commander center on his/her first mission in the newly manufactured [Insert Name] fighter jets.  Their mission is to combat the aerial army attacking and destroying the city of Tokyo and save as many survivors as possible.</a:t>
            </a:r>
          </a:p>
          <a:p>
            <a:r>
              <a:rPr lang="en-US" dirty="0"/>
              <a:t>Level 2: The command center informs you that a wave of enemies above the city have been flying over your radar for a sneak attack on your </a:t>
            </a:r>
            <a:r>
              <a:rPr lang="en-US" dirty="0" err="1"/>
              <a:t>homebase</a:t>
            </a:r>
            <a:r>
              <a:rPr lang="en-US" dirty="0"/>
              <a:t>.  You must head for the sky and take out this threat before they succeed in destroying the base.</a:t>
            </a:r>
          </a:p>
          <a:p>
            <a:r>
              <a:rPr lang="en-US" dirty="0"/>
              <a:t>Level 3: Now it is time to take the fight to the enemy, as you are ordered to destroy the enemy’s base that is sending these waves of enemy.  But can you make it through all of the hordes you are about to face out at the Pacific?</a:t>
            </a:r>
          </a:p>
          <a:p>
            <a:r>
              <a:rPr lang="en-US" dirty="0"/>
              <a:t>Final Level: The base holding these creatures is actually a living mutated orca bent on destroying the entire city.  You must kill all the enemies and defeat this kaiju once and for all.</a:t>
            </a:r>
          </a:p>
          <a:p>
            <a:endParaRPr lang="en-US" dirty="0"/>
          </a:p>
        </p:txBody>
      </p:sp>
    </p:spTree>
    <p:extLst>
      <p:ext uri="{BB962C8B-B14F-4D97-AF65-F5344CB8AC3E}">
        <p14:creationId xmlns:p14="http://schemas.microsoft.com/office/powerpoint/2010/main" val="35241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a:t>
            </a:r>
            <a:endParaRPr lang="en-US" dirty="0"/>
          </a:p>
        </p:txBody>
      </p:sp>
      <p:sp>
        <p:nvSpPr>
          <p:cNvPr id="3" name="Content Placeholder 2"/>
          <p:cNvSpPr>
            <a:spLocks noGrp="1"/>
          </p:cNvSpPr>
          <p:nvPr>
            <p:ph idx="1"/>
          </p:nvPr>
        </p:nvSpPr>
        <p:spPr/>
        <p:txBody>
          <a:bodyPr/>
          <a:lstStyle/>
          <a:p>
            <a:r>
              <a:rPr lang="en-US" dirty="0"/>
              <a:t>The game will be in the style of an arcade </a:t>
            </a:r>
            <a:r>
              <a:rPr lang="en-US" dirty="0" smtClean="0"/>
              <a:t>shoot-</a:t>
            </a:r>
            <a:r>
              <a:rPr lang="en-US" dirty="0" err="1" smtClean="0"/>
              <a:t>em</a:t>
            </a:r>
            <a:r>
              <a:rPr lang="en-US" dirty="0" smtClean="0"/>
              <a:t> up similar </a:t>
            </a:r>
            <a:r>
              <a:rPr lang="en-US" dirty="0"/>
              <a:t>to </a:t>
            </a:r>
            <a:r>
              <a:rPr lang="en-US" dirty="0" err="1" smtClean="0"/>
              <a:t>Galaga</a:t>
            </a:r>
            <a:r>
              <a:rPr lang="en-US" dirty="0"/>
              <a:t> </a:t>
            </a:r>
            <a:r>
              <a:rPr lang="en-US" dirty="0" smtClean="0"/>
              <a:t>and </a:t>
            </a:r>
            <a:r>
              <a:rPr lang="en-US" dirty="0" err="1" smtClean="0"/>
              <a:t>Ikaruga</a:t>
            </a:r>
            <a:r>
              <a:rPr lang="en-US" dirty="0"/>
              <a:t>.</a:t>
            </a:r>
          </a:p>
          <a:p>
            <a:r>
              <a:rPr lang="en-US" dirty="0"/>
              <a:t>Each ship you pick will have a pilot whose HUD you can see from </a:t>
            </a:r>
            <a:r>
              <a:rPr lang="en-US" dirty="0" smtClean="0"/>
              <a:t>scoring side of the screen. </a:t>
            </a:r>
            <a:r>
              <a:rPr lang="en-US" dirty="0"/>
              <a:t> </a:t>
            </a:r>
            <a:r>
              <a:rPr lang="en-US" dirty="0" smtClean="0"/>
              <a:t>These </a:t>
            </a:r>
            <a:r>
              <a:rPr lang="en-US" dirty="0"/>
              <a:t>pilots will react </a:t>
            </a:r>
            <a:r>
              <a:rPr lang="en-US" dirty="0" smtClean="0"/>
              <a:t>upon damage taken and health/power receive.  Movement is done by change in facial expressions (this includes blinking).</a:t>
            </a:r>
          </a:p>
          <a:p>
            <a:r>
              <a:rPr lang="en-US" dirty="0" smtClean="0"/>
              <a:t>All sprites and background are drawn and animated .</a:t>
            </a:r>
            <a:endParaRPr lang="en-US" dirty="0"/>
          </a:p>
        </p:txBody>
      </p:sp>
    </p:spTree>
    <p:extLst>
      <p:ext uri="{BB962C8B-B14F-4D97-AF65-F5344CB8AC3E}">
        <p14:creationId xmlns:p14="http://schemas.microsoft.com/office/powerpoint/2010/main" val="28269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Hardware and Software, and Algorithm</a:t>
            </a:r>
            <a:endParaRPr lang="en-US" dirty="0"/>
          </a:p>
        </p:txBody>
      </p:sp>
      <p:sp>
        <p:nvSpPr>
          <p:cNvPr id="3" name="Content Placeholder 2"/>
          <p:cNvSpPr>
            <a:spLocks noGrp="1"/>
          </p:cNvSpPr>
          <p:nvPr>
            <p:ph idx="1"/>
          </p:nvPr>
        </p:nvSpPr>
        <p:spPr/>
        <p:txBody>
          <a:bodyPr/>
          <a:lstStyle/>
          <a:p>
            <a:r>
              <a:rPr lang="en-US" dirty="0" smtClean="0"/>
              <a:t>Hardware capable of running Windows OS</a:t>
            </a:r>
          </a:p>
          <a:p>
            <a:r>
              <a:rPr lang="en-US" dirty="0" smtClean="0"/>
              <a:t>Software: Unity </a:t>
            </a:r>
            <a:r>
              <a:rPr lang="en-US" dirty="0" smtClean="0"/>
              <a:t>2D, C++ Coding</a:t>
            </a:r>
            <a:endParaRPr lang="en-US" dirty="0" smtClean="0"/>
          </a:p>
          <a:p>
            <a:endParaRPr lang="en-US" dirty="0"/>
          </a:p>
          <a:p>
            <a:r>
              <a:rPr lang="en-US" dirty="0" smtClean="0"/>
              <a:t>At this time our algorithm will include physics for collision detection, and computation for player and enemy health based on level and hits taken.</a:t>
            </a:r>
            <a:endParaRPr lang="en-US" dirty="0"/>
          </a:p>
        </p:txBody>
      </p:sp>
    </p:spTree>
    <p:extLst>
      <p:ext uri="{BB962C8B-B14F-4D97-AF65-F5344CB8AC3E}">
        <p14:creationId xmlns:p14="http://schemas.microsoft.com/office/powerpoint/2010/main" val="369367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Art: Pilots/Ship</a:t>
            </a:r>
            <a:endParaRPr lang="en-US" dirty="0"/>
          </a:p>
        </p:txBody>
      </p:sp>
      <p:pic>
        <p:nvPicPr>
          <p:cNvPr id="1026" name="Picture 2" descr="Concept Art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7313612" y="533400"/>
            <a:ext cx="4456557"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cept Ar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2" y="1738170"/>
            <a:ext cx="6352689" cy="442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0</TotalTime>
  <Words>495</Words>
  <Application>Microsoft Office PowerPoint</Application>
  <PresentationFormat>Custom</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 16x9</vt:lpstr>
      <vt:lpstr>2D Game Pitch: Pacific Crisis</vt:lpstr>
      <vt:lpstr>Game Story</vt:lpstr>
      <vt:lpstr>Game Story (cont’d)</vt:lpstr>
      <vt:lpstr>Player’s Role and Actions</vt:lpstr>
      <vt:lpstr>Strategies and Motivation</vt:lpstr>
      <vt:lpstr>Level Progression</vt:lpstr>
      <vt:lpstr>Appearance</vt:lpstr>
      <vt:lpstr>Development Hardware and Software, and Algorithm</vt:lpstr>
      <vt:lpstr>Concept Art: Pilots/Ship</vt:lpstr>
      <vt:lpstr>Concept Art: Enemy Targets</vt:lpstr>
      <vt:lpstr>In-Game Sprites (Ships &amp; Stage)</vt:lpstr>
      <vt:lpstr>In-Game Sprites (Enemies)</vt:lpstr>
      <vt:lpstr>Final Game (Demo UI)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2015-10-22T00:29:32Z</dcterms:created>
  <dcterms:modified xsi:type="dcterms:W3CDTF">2015-10-23T22:43:52Z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