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5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7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7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8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7F847-C6DF-4837-948D-C6CC3946347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9D83-8D3B-40B3-BFA6-8B801F1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Sabrina AT" pitchFamily="50" charset="0"/>
              </a:rPr>
              <a:t>Tenebrae</a:t>
            </a:r>
            <a:endParaRPr lang="en-US" sz="9600" dirty="0">
              <a:latin typeface="Sabrina AT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2D Game Pitch</a:t>
            </a:r>
          </a:p>
          <a:p>
            <a:r>
              <a:rPr lang="en-US" sz="2800" dirty="0" smtClean="0"/>
              <a:t>By: Kelly </a:t>
            </a:r>
            <a:r>
              <a:rPr lang="en-US" sz="2800" dirty="0" err="1" smtClean="0"/>
              <a:t>Katarzis</a:t>
            </a:r>
            <a:r>
              <a:rPr lang="en-US" sz="2800" dirty="0" smtClean="0"/>
              <a:t> and Brandon Leon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06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 Art – Enemies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6" y="1600200"/>
            <a:ext cx="1353314" cy="173798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62200"/>
            <a:ext cx="2438400" cy="4299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569" y="1135005"/>
            <a:ext cx="4024231" cy="46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1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run on desktops and laptops with a web browser</a:t>
            </a:r>
          </a:p>
          <a:p>
            <a:r>
              <a:rPr lang="en-US" dirty="0" smtClean="0"/>
              <a:t>Gameplay will primarily use the keyboard</a:t>
            </a:r>
          </a:p>
          <a:p>
            <a:pPr lvl="1"/>
            <a:r>
              <a:rPr lang="en-US" dirty="0" smtClean="0"/>
              <a:t>Mouse features may be implemented</a:t>
            </a:r>
          </a:p>
          <a:p>
            <a:r>
              <a:rPr lang="en-US" dirty="0" smtClean="0"/>
              <a:t>Integrated soundcard and speakers are recommended</a:t>
            </a:r>
          </a:p>
          <a:p>
            <a:r>
              <a:rPr lang="en-US" dirty="0" smtClean="0"/>
              <a:t>Touch capabilities for mobile devices will not be supported</a:t>
            </a:r>
          </a:p>
        </p:txBody>
      </p:sp>
    </p:spTree>
    <p:extLst>
      <p:ext uri="{BB962C8B-B14F-4D97-AF65-F5344CB8AC3E}">
        <p14:creationId xmlns:p14="http://schemas.microsoft.com/office/powerpoint/2010/main" val="315108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run on a web browser that supports HTML5</a:t>
            </a:r>
          </a:p>
          <a:p>
            <a:r>
              <a:rPr lang="en-US" dirty="0" smtClean="0"/>
              <a:t>All development is being done  in Construct2 and all art is being created in Photoshop CS6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0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Algorithm Style -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General </a:t>
            </a:r>
            <a:r>
              <a:rPr lang="en-US" sz="2800" dirty="0" err="1" smtClean="0"/>
              <a:t>platformer</a:t>
            </a:r>
            <a:r>
              <a:rPr lang="en-US" sz="2800" dirty="0" smtClean="0"/>
              <a:t> physics (moving left, right, and jumping)</a:t>
            </a:r>
          </a:p>
          <a:p>
            <a:r>
              <a:rPr lang="en-US" sz="2800" dirty="0" smtClean="0"/>
              <a:t>Bitmap art is </a:t>
            </a:r>
            <a:r>
              <a:rPr lang="en-US" sz="2800" dirty="0" smtClean="0"/>
              <a:t>handplaced </a:t>
            </a:r>
            <a:r>
              <a:rPr lang="en-US" sz="2800" dirty="0" smtClean="0"/>
              <a:t>and repeated throughout the world for efficiency</a:t>
            </a:r>
          </a:p>
          <a:p>
            <a:r>
              <a:rPr lang="en-US" sz="2800" dirty="0" smtClean="0"/>
              <a:t>Collision rectangles placed behind art to simulate solid ground or objects</a:t>
            </a:r>
          </a:p>
          <a:p>
            <a:r>
              <a:rPr lang="en-US" sz="2800" dirty="0" smtClean="0"/>
              <a:t>Invisible checkpoints used to fire off certain events when the player moves over them such as lighting, save points, music, or enemies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7655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Algorithm Style – Enemy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Enemies will inherit some physics attributes such as rolling or possibly bouncing</a:t>
            </a:r>
          </a:p>
          <a:p>
            <a:endParaRPr lang="en-US" sz="800" dirty="0" smtClean="0"/>
          </a:p>
          <a:p>
            <a:r>
              <a:rPr lang="en-US" sz="2800" dirty="0" smtClean="0"/>
              <a:t>Enemy AI will utilize </a:t>
            </a:r>
            <a:r>
              <a:rPr lang="en-US" sz="2800" dirty="0" err="1" smtClean="0"/>
              <a:t>pathing</a:t>
            </a:r>
            <a:r>
              <a:rPr lang="en-US" sz="2800" dirty="0" smtClean="0"/>
              <a:t> patterns, line of sight, and player </a:t>
            </a:r>
            <a:r>
              <a:rPr lang="en-US" sz="2800" dirty="0" err="1" smtClean="0"/>
              <a:t>pathfinding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747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Algorithm Style – Game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Display the title/menu screen</a:t>
            </a:r>
          </a:p>
          <a:p>
            <a:r>
              <a:rPr lang="en-US" sz="2800" dirty="0" smtClean="0"/>
              <a:t>Loop the game until victory is achieved or the player quits</a:t>
            </a:r>
          </a:p>
          <a:p>
            <a:r>
              <a:rPr lang="en-US" sz="2800" dirty="0" smtClean="0"/>
              <a:t>Display the ending scenario and run credits</a:t>
            </a:r>
          </a:p>
          <a:p>
            <a:r>
              <a:rPr lang="en-US" sz="2800" dirty="0" smtClean="0"/>
              <a:t>Return to the title screen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6210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29718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Questions </a:t>
            </a:r>
          </a:p>
          <a:p>
            <a:pPr marL="0" indent="0" algn="ctr">
              <a:buNone/>
            </a:pPr>
            <a:r>
              <a:rPr lang="en-US" sz="4800" dirty="0" smtClean="0"/>
              <a:t>or </a:t>
            </a:r>
          </a:p>
          <a:p>
            <a:pPr marL="0" indent="0" algn="ctr">
              <a:buNone/>
            </a:pPr>
            <a:r>
              <a:rPr lang="en-US" sz="4800" dirty="0" smtClean="0"/>
              <a:t>Comments?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59" y="0"/>
            <a:ext cx="2691341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6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5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Story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95600"/>
            <a:ext cx="3328403" cy="3505200"/>
          </a:xfrm>
        </p:spPr>
      </p:pic>
      <p:sp>
        <p:nvSpPr>
          <p:cNvPr id="6" name="TextBox 5"/>
          <p:cNvSpPr txBox="1"/>
          <p:nvPr/>
        </p:nvSpPr>
        <p:spPr>
          <a:xfrm>
            <a:off x="533400" y="1447800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Children have wild imaginations, which can sometimes produce scary dreams. The story begins with a young boy sleepily lying in  bed with his favorite stuffed monster toy. The night is eerie, and he falls asleep watching the shadows of the trees dance outside his window.</a:t>
            </a:r>
          </a:p>
          <a:p>
            <a:endParaRPr lang="en-US" sz="2400" dirty="0"/>
          </a:p>
          <a:p>
            <a:r>
              <a:rPr lang="en-US" sz="2400" dirty="0" smtClean="0"/>
              <a:t>He next finds himself in a dark forest, costumed as his favorite stuffed toy.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14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side scrolling with emphasis on creating an immersive environment</a:t>
            </a:r>
          </a:p>
          <a:p>
            <a:r>
              <a:rPr lang="en-US" dirty="0" smtClean="0"/>
              <a:t>All custom painted graphics</a:t>
            </a:r>
          </a:p>
          <a:p>
            <a:r>
              <a:rPr lang="en-US" dirty="0" err="1" smtClean="0"/>
              <a:t>Parallaxing</a:t>
            </a:r>
            <a:r>
              <a:rPr lang="en-US" dirty="0" smtClean="0"/>
              <a:t> backgrounds to give each level more life</a:t>
            </a:r>
          </a:p>
          <a:p>
            <a:r>
              <a:rPr lang="en-US" dirty="0" smtClean="0"/>
              <a:t>Lighting changes based on player location</a:t>
            </a:r>
          </a:p>
          <a:p>
            <a:r>
              <a:rPr lang="en-US" dirty="0" smtClean="0"/>
              <a:t>Phantom/Ghost-like enemies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9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Player Roles and Actions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05000"/>
            <a:ext cx="472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Player controls the boy in his monster costume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Will be able to move left, right,  jump, and perform various skills that will be acquired throughout the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Puzzle solving</a:t>
            </a:r>
            <a:endParaRPr lang="en-US" sz="2800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2059686" cy="4139866"/>
          </a:xfrm>
        </p:spPr>
      </p:pic>
    </p:spTree>
    <p:extLst>
      <p:ext uri="{BB962C8B-B14F-4D97-AF65-F5344CB8AC3E}">
        <p14:creationId xmlns:p14="http://schemas.microsoft.com/office/powerpoint/2010/main" val="112196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Strategies and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Adventure puzzle genre, similar to games such as </a:t>
            </a:r>
            <a:r>
              <a:rPr lang="en-US" sz="2800" i="1" dirty="0" err="1" smtClean="0"/>
              <a:t>OddWorld</a:t>
            </a:r>
            <a:r>
              <a:rPr lang="en-US" sz="2800" i="1" dirty="0" smtClean="0"/>
              <a:t>: Abe’s </a:t>
            </a:r>
            <a:r>
              <a:rPr lang="en-US" sz="2800" i="1" dirty="0" err="1" smtClean="0"/>
              <a:t>Oddysee</a:t>
            </a:r>
            <a:endParaRPr lang="en-US" sz="2800" i="1" dirty="0" smtClean="0"/>
          </a:p>
          <a:p>
            <a:r>
              <a:rPr lang="en-US" sz="2800" dirty="0" smtClean="0"/>
              <a:t>No direct attack abilities available to the player</a:t>
            </a:r>
          </a:p>
          <a:p>
            <a:r>
              <a:rPr lang="en-US" sz="2800" dirty="0" smtClean="0"/>
              <a:t>Enemies are defeated through solving puzzles</a:t>
            </a:r>
          </a:p>
          <a:p>
            <a:r>
              <a:rPr lang="en-US" sz="2800" dirty="0" smtClean="0"/>
              <a:t>Defeating enemies will reward players with defensive skills to further progress through the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79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Level Summary/Story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takes place in the forest </a:t>
            </a:r>
          </a:p>
          <a:p>
            <a:r>
              <a:rPr lang="en-US" dirty="0" smtClean="0"/>
              <a:t>The forest contains enemies and a cave</a:t>
            </a:r>
          </a:p>
          <a:p>
            <a:r>
              <a:rPr lang="en-US" dirty="0" smtClean="0"/>
              <a:t>As the player progresses, the level will become darker</a:t>
            </a:r>
          </a:p>
          <a:p>
            <a:r>
              <a:rPr lang="en-US" dirty="0" smtClean="0"/>
              <a:t>Rather short due to time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8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 Art - Levels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8300508" cy="4191000"/>
          </a:xfrm>
        </p:spPr>
      </p:pic>
    </p:spTree>
    <p:extLst>
      <p:ext uri="{BB962C8B-B14F-4D97-AF65-F5344CB8AC3E}">
        <p14:creationId xmlns:p14="http://schemas.microsoft.com/office/powerpoint/2010/main" val="4577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 Art – Levels </a:t>
            </a:r>
            <a:r>
              <a:rPr lang="en-US" sz="2800" dirty="0" smtClean="0"/>
              <a:t>(continued)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3" y="1524000"/>
            <a:ext cx="8288867" cy="4662487"/>
          </a:xfrm>
        </p:spPr>
      </p:pic>
    </p:spTree>
    <p:extLst>
      <p:ext uri="{BB962C8B-B14F-4D97-AF65-F5344CB8AC3E}">
        <p14:creationId xmlns:p14="http://schemas.microsoft.com/office/powerpoint/2010/main" val="339524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Concept Art – Levels </a:t>
            </a:r>
            <a:r>
              <a:rPr lang="en-US" sz="2800" dirty="0" smtClean="0"/>
              <a:t>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514475"/>
            <a:ext cx="8280400" cy="4657725"/>
          </a:xfrm>
        </p:spPr>
      </p:pic>
    </p:spTree>
    <p:extLst>
      <p:ext uri="{BB962C8B-B14F-4D97-AF65-F5344CB8AC3E}">
        <p14:creationId xmlns:p14="http://schemas.microsoft.com/office/powerpoint/2010/main" val="382200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437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Tenebrae</vt:lpstr>
      <vt:lpstr>Story</vt:lpstr>
      <vt:lpstr>Appearance</vt:lpstr>
      <vt:lpstr>Player Roles and Actions</vt:lpstr>
      <vt:lpstr>Strategies and Motivations</vt:lpstr>
      <vt:lpstr>Level Summary/Story Progression</vt:lpstr>
      <vt:lpstr>Concept Art - Levels</vt:lpstr>
      <vt:lpstr>Concept Art – Levels (continued)</vt:lpstr>
      <vt:lpstr>Concept Art – Levels (continued)</vt:lpstr>
      <vt:lpstr>Concept Art – Enemies</vt:lpstr>
      <vt:lpstr>Hardware</vt:lpstr>
      <vt:lpstr>Software</vt:lpstr>
      <vt:lpstr>Algorithm Style - Environment</vt:lpstr>
      <vt:lpstr>Algorithm Style – Enemy AI</vt:lpstr>
      <vt:lpstr>Algorithm Style – Game Progression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Tenebrae</dc:title>
  <dc:creator>Kelly</dc:creator>
  <cp:lastModifiedBy>f00td0g</cp:lastModifiedBy>
  <cp:revision>11</cp:revision>
  <dcterms:created xsi:type="dcterms:W3CDTF">2014-10-14T15:56:23Z</dcterms:created>
  <dcterms:modified xsi:type="dcterms:W3CDTF">2014-10-14T17:54:08Z</dcterms:modified>
</cp:coreProperties>
</file>