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1" r:id="rId8"/>
    <p:sldId id="260" r:id="rId9"/>
    <p:sldId id="25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9F6D232-BFEC-4690-8D1A-EF91AACA23B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260DA8-B20A-4E2C-A1BA-6FE39517535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Game </a:t>
            </a:r>
            <a:r>
              <a:rPr lang="en-US" dirty="0" smtClean="0"/>
              <a:t>Pitch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Nicole Farquhar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" y="2133600"/>
            <a:ext cx="8923807" cy="18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315200" cy="1154097"/>
          </a:xfrm>
        </p:spPr>
        <p:txBody>
          <a:bodyPr/>
          <a:lstStyle/>
          <a:p>
            <a:r>
              <a:rPr lang="en-US" dirty="0" smtClean="0"/>
              <a:t>Development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1318"/>
            <a:ext cx="8229600" cy="5556682"/>
          </a:xfrm>
        </p:spPr>
        <p:txBody>
          <a:bodyPr>
            <a:normAutofit/>
          </a:bodyPr>
          <a:lstStyle/>
          <a:p>
            <a:r>
              <a:rPr lang="en-US" dirty="0" smtClean="0"/>
              <a:t> Hardware</a:t>
            </a:r>
          </a:p>
          <a:p>
            <a:pPr lvl="1"/>
            <a:r>
              <a:rPr lang="en-US" dirty="0" smtClean="0"/>
              <a:t>To play this game you will need a laptop capable of running an HTML5 game. </a:t>
            </a:r>
          </a:p>
          <a:p>
            <a:pPr lvl="1"/>
            <a:r>
              <a:rPr lang="en-US" dirty="0" smtClean="0"/>
              <a:t>There will be audio in this game, if you would like to hear the audio you should have some kind of speaker or headphone. 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Game will be created using Construct2 to produce an HTML5 game. </a:t>
            </a:r>
          </a:p>
          <a:p>
            <a:r>
              <a:rPr lang="en-US" dirty="0" smtClean="0"/>
              <a:t>Algorithm Style</a:t>
            </a:r>
          </a:p>
          <a:p>
            <a:pPr lvl="1"/>
            <a:r>
              <a:rPr lang="en-US" dirty="0" smtClean="0"/>
              <a:t>2D sprite creation</a:t>
            </a:r>
          </a:p>
          <a:p>
            <a:pPr lvl="1"/>
            <a:r>
              <a:rPr lang="en-US" dirty="0" smtClean="0"/>
              <a:t>Steady camera : no camera movement </a:t>
            </a:r>
          </a:p>
          <a:p>
            <a:pPr lvl="1"/>
            <a:r>
              <a:rPr lang="en-US" dirty="0" smtClean="0"/>
              <a:t>Randomized creation of alien mice. </a:t>
            </a:r>
          </a:p>
          <a:p>
            <a:pPr lvl="2"/>
            <a:r>
              <a:rPr lang="en-US" dirty="0" smtClean="0"/>
              <a:t>Speed will be </a:t>
            </a:r>
            <a:r>
              <a:rPr lang="en-US" dirty="0" smtClean="0"/>
              <a:t>chosen at random from a range and will depend on the difficulty level. </a:t>
            </a:r>
            <a:endParaRPr lang="en-US" dirty="0" smtClean="0"/>
          </a:p>
          <a:p>
            <a:pPr lvl="2"/>
            <a:r>
              <a:rPr lang="en-US" dirty="0" smtClean="0"/>
              <a:t>Initial size </a:t>
            </a:r>
            <a:r>
              <a:rPr lang="en-US" dirty="0"/>
              <a:t>will be chosen at random from a </a:t>
            </a:r>
            <a:r>
              <a:rPr lang="en-US" dirty="0" smtClean="0"/>
              <a:t>range.</a:t>
            </a:r>
          </a:p>
          <a:p>
            <a:pPr lvl="2"/>
            <a:r>
              <a:rPr lang="en-US" dirty="0" smtClean="0"/>
              <a:t>Mice will be created just outside the borders of the screen. The location will be a random X and a random Y value of </a:t>
            </a:r>
            <a:r>
              <a:rPr lang="en-US" smtClean="0"/>
              <a:t>this border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1999" y="228599"/>
            <a:ext cx="3886201" cy="1295401"/>
          </a:xfrm>
          <a:prstGeom prst="round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355"/>
            <a:ext cx="7315200" cy="1154097"/>
          </a:xfrm>
        </p:spPr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4473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The Earth is being attacked by alien space mice. In order to save the Earth our space cadet </a:t>
            </a:r>
            <a:r>
              <a:rPr lang="en-US" dirty="0" smtClean="0"/>
              <a:t>cats </a:t>
            </a:r>
            <a:r>
              <a:rPr lang="en-US" dirty="0" smtClean="0"/>
              <a:t>(the player) must take down these aliens. The </a:t>
            </a:r>
            <a:r>
              <a:rPr lang="en-US" dirty="0" smtClean="0"/>
              <a:t>cats </a:t>
            </a:r>
            <a:r>
              <a:rPr lang="en-US" dirty="0" smtClean="0"/>
              <a:t>will travel to outer space in a ship and use </a:t>
            </a:r>
            <a:r>
              <a:rPr lang="en-US" dirty="0" smtClean="0"/>
              <a:t>missiles </a:t>
            </a:r>
            <a:r>
              <a:rPr lang="en-US" dirty="0" smtClean="0"/>
              <a:t>to destroy the mice. Through the use of power-ups the </a:t>
            </a:r>
            <a:r>
              <a:rPr lang="en-US" dirty="0" smtClean="0"/>
              <a:t>cats </a:t>
            </a:r>
            <a:r>
              <a:rPr lang="en-US" dirty="0" smtClean="0"/>
              <a:t>can gain extra lives giving them more time to destroy aliens. The </a:t>
            </a:r>
            <a:r>
              <a:rPr lang="en-US" dirty="0" smtClean="0"/>
              <a:t>cats </a:t>
            </a:r>
            <a:r>
              <a:rPr lang="en-US" dirty="0" smtClean="0"/>
              <a:t>must destroy as many aliens as </a:t>
            </a:r>
            <a:r>
              <a:rPr lang="en-US" dirty="0" smtClean="0"/>
              <a:t>they </a:t>
            </a:r>
            <a:r>
              <a:rPr lang="en-US" dirty="0" smtClean="0"/>
              <a:t>can before dying in an attempt to give Earth the best chance at survival.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48990"/>
            <a:ext cx="1676400" cy="2078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45" y="314600"/>
            <a:ext cx="975455" cy="113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1" y="314600"/>
            <a:ext cx="967118" cy="113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33" y="4797402"/>
            <a:ext cx="1021267" cy="1560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54" y="314598"/>
            <a:ext cx="942107" cy="1133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3215640" cy="6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154097"/>
          </a:xfrm>
        </p:spPr>
        <p:txBody>
          <a:bodyPr/>
          <a:lstStyle/>
          <a:p>
            <a:r>
              <a:rPr lang="en-US" dirty="0" smtClean="0"/>
              <a:t>Game play, 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7518"/>
            <a:ext cx="7315200" cy="479468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Appearance</a:t>
            </a:r>
          </a:p>
          <a:p>
            <a:pPr lvl="1"/>
            <a:r>
              <a:rPr lang="en-US" sz="2000" dirty="0" smtClean="0"/>
              <a:t>This game will have a very similar feel to Asteroids with a more modern touch. </a:t>
            </a:r>
          </a:p>
          <a:p>
            <a:pPr lvl="1"/>
            <a:r>
              <a:rPr lang="en-US" sz="2000" dirty="0" smtClean="0"/>
              <a:t>The background will be  a nice outer space image</a:t>
            </a:r>
          </a:p>
          <a:p>
            <a:pPr lvl="1"/>
            <a:r>
              <a:rPr lang="en-US" sz="2000" dirty="0" smtClean="0"/>
              <a:t>The alien mice will be green cartoon </a:t>
            </a:r>
            <a:r>
              <a:rPr lang="en-US" sz="2000" dirty="0" smtClean="0"/>
              <a:t>mice with red eyes carrying meteor chunks. </a:t>
            </a:r>
            <a:endParaRPr lang="en-US" sz="2000" dirty="0" smtClean="0"/>
          </a:p>
          <a:p>
            <a:pPr lvl="1"/>
            <a:r>
              <a:rPr lang="en-US" sz="2000" dirty="0" smtClean="0"/>
              <a:t>The Cadet Cats </a:t>
            </a:r>
            <a:r>
              <a:rPr lang="en-US" sz="2000" dirty="0" smtClean="0"/>
              <a:t>will be in a </a:t>
            </a:r>
            <a:r>
              <a:rPr lang="en-US" sz="2000" dirty="0" smtClean="0"/>
              <a:t>blue spaceship </a:t>
            </a:r>
            <a:r>
              <a:rPr lang="en-US" sz="2000" dirty="0" smtClean="0"/>
              <a:t>that can shoot </a:t>
            </a:r>
            <a:r>
              <a:rPr lang="en-US" sz="2000" dirty="0" smtClean="0"/>
              <a:t>missiles </a:t>
            </a:r>
            <a:r>
              <a:rPr lang="en-US" sz="2000" dirty="0" smtClean="0"/>
              <a:t>at the mice. </a:t>
            </a:r>
            <a:endParaRPr lang="en-US" sz="2000" dirty="0" smtClean="0"/>
          </a:p>
          <a:p>
            <a:pPr lvl="1"/>
            <a:r>
              <a:rPr lang="en-US" sz="2000" dirty="0" smtClean="0"/>
              <a:t>Power ups will be displayed as milk cartons which will spin around. </a:t>
            </a:r>
          </a:p>
          <a:p>
            <a:pPr lvl="1"/>
            <a:r>
              <a:rPr lang="en-US" sz="2000" dirty="0" smtClean="0"/>
              <a:t>HUD display will show current number of lives (hits) left and the current score. </a:t>
            </a:r>
            <a:endParaRPr lang="en-US" sz="2000" dirty="0" smtClean="0"/>
          </a:p>
          <a:p>
            <a:pPr lvl="1"/>
            <a:r>
              <a:rPr lang="en-US" sz="2000" dirty="0" smtClean="0"/>
              <a:t>SEE NEXT PAGE FOR SCREEN MOCK UP</a:t>
            </a:r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22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237"/>
            <a:ext cx="9144000" cy="52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154097"/>
          </a:xfrm>
        </p:spPr>
        <p:txBody>
          <a:bodyPr/>
          <a:lstStyle/>
          <a:p>
            <a:r>
              <a:rPr lang="en-US" dirty="0" smtClean="0"/>
              <a:t>Menu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Menu Layout: Information/Instructions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8" y="1828800"/>
            <a:ext cx="9122275" cy="47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154097"/>
          </a:xfrm>
        </p:spPr>
        <p:txBody>
          <a:bodyPr/>
          <a:lstStyle/>
          <a:p>
            <a:r>
              <a:rPr lang="en-US" dirty="0" smtClean="0"/>
              <a:t>Menu Layout: Credits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828800"/>
            <a:ext cx="9122274" cy="47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917693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154097"/>
          </a:xfrm>
        </p:spPr>
        <p:txBody>
          <a:bodyPr/>
          <a:lstStyle/>
          <a:p>
            <a:r>
              <a:rPr lang="en-US" dirty="0" smtClean="0"/>
              <a:t>Game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315200" cy="1154097"/>
          </a:xfrm>
        </p:spPr>
        <p:txBody>
          <a:bodyPr/>
          <a:lstStyle/>
          <a:p>
            <a:r>
              <a:rPr lang="en-US" dirty="0" smtClean="0"/>
              <a:t>Game play, 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1318"/>
            <a:ext cx="7315200" cy="525188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Player roles and actions</a:t>
            </a:r>
          </a:p>
          <a:p>
            <a:pPr lvl="1"/>
            <a:r>
              <a:rPr lang="en-US" sz="1800" dirty="0" smtClean="0"/>
              <a:t>The Cadet Cats </a:t>
            </a:r>
            <a:r>
              <a:rPr lang="en-US" sz="1800" dirty="0" smtClean="0"/>
              <a:t>must use the </a:t>
            </a:r>
            <a:r>
              <a:rPr lang="en-US" dirty="0" smtClean="0"/>
              <a:t>m</a:t>
            </a:r>
            <a:r>
              <a:rPr lang="en-US" sz="1800" dirty="0" smtClean="0"/>
              <a:t>issiles </a:t>
            </a:r>
            <a:r>
              <a:rPr lang="en-US" sz="1800" dirty="0" smtClean="0"/>
              <a:t>from their ship to destroy the alien mice. </a:t>
            </a:r>
          </a:p>
          <a:p>
            <a:pPr lvl="1"/>
            <a:r>
              <a:rPr lang="en-US" sz="1800" dirty="0" smtClean="0"/>
              <a:t>New alien mice will appear at varying times. The rate of arrival depends on both the level of difficulty chosen (Easy or Hard), as well as, the current </a:t>
            </a:r>
            <a:r>
              <a:rPr lang="en-US" dirty="0" smtClean="0"/>
              <a:t>time spent in the level. </a:t>
            </a:r>
            <a:endParaRPr lang="en-US" sz="1800" dirty="0" smtClean="0"/>
          </a:p>
          <a:p>
            <a:pPr lvl="1"/>
            <a:r>
              <a:rPr lang="en-US" sz="1800" dirty="0" smtClean="0"/>
              <a:t>Alien mice are of varying sizes and will move at varying speeds, each strike from </a:t>
            </a:r>
            <a:r>
              <a:rPr lang="en-US" sz="1800" dirty="0" smtClean="0"/>
              <a:t>the Cadet Cats </a:t>
            </a:r>
            <a:r>
              <a:rPr lang="en-US" sz="1800" dirty="0" smtClean="0"/>
              <a:t>will </a:t>
            </a:r>
            <a:r>
              <a:rPr lang="en-US" sz="1800" dirty="0" smtClean="0"/>
              <a:t>reduce the alien’s health. </a:t>
            </a:r>
            <a:r>
              <a:rPr lang="en-US" dirty="0" smtClean="0"/>
              <a:t>The mice will shrink as their health decreases</a:t>
            </a:r>
            <a:r>
              <a:rPr lang="en-US" sz="1800" dirty="0" smtClean="0"/>
              <a:t>. </a:t>
            </a:r>
            <a:r>
              <a:rPr lang="en-US" sz="1800" dirty="0" smtClean="0"/>
              <a:t>Once they are the smallest and are hit, they will be destroyed. Each strike is worth varying points depending on the current size of the alien mouse. </a:t>
            </a:r>
          </a:p>
          <a:p>
            <a:pPr lvl="1"/>
            <a:r>
              <a:rPr lang="en-US" sz="1800" dirty="0" smtClean="0"/>
              <a:t>The Cadet Cats </a:t>
            </a:r>
            <a:r>
              <a:rPr lang="en-US" sz="1800" dirty="0" smtClean="0"/>
              <a:t>can move their ship around in any direction across the screen. </a:t>
            </a:r>
          </a:p>
          <a:p>
            <a:pPr lvl="1"/>
            <a:r>
              <a:rPr lang="en-US" sz="1800" dirty="0" smtClean="0"/>
              <a:t>There are milky way power ups (these are cartons of milk) which will give </a:t>
            </a:r>
            <a:r>
              <a:rPr lang="en-US" sz="1800" dirty="0" smtClean="0"/>
              <a:t>the Cadet Cats an </a:t>
            </a:r>
            <a:r>
              <a:rPr lang="en-US" sz="1800" dirty="0" smtClean="0"/>
              <a:t>extra life, allowing them to be hit one additional time. To get this power up the player must move the ship to the milk to collect the carton.  </a:t>
            </a:r>
          </a:p>
          <a:p>
            <a:pPr lvl="2"/>
            <a:r>
              <a:rPr lang="en-US" sz="1800" dirty="0" smtClean="0"/>
              <a:t>Power ups will only be visible for a short period of time. </a:t>
            </a:r>
            <a:r>
              <a:rPr lang="en-US" sz="1800" dirty="0" smtClean="0"/>
              <a:t>The Cadet Cats </a:t>
            </a:r>
            <a:r>
              <a:rPr lang="en-US" sz="1800" dirty="0" smtClean="0"/>
              <a:t>must get to them before they disappear.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26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 Strategies and motivations</a:t>
            </a:r>
          </a:p>
          <a:p>
            <a:pPr lvl="1"/>
            <a:r>
              <a:rPr lang="en-US" dirty="0" smtClean="0"/>
              <a:t>This is a high score game. The goal is for the player to stay alive as long as they can to achieve the high score. </a:t>
            </a:r>
          </a:p>
          <a:p>
            <a:pPr lvl="1"/>
            <a:r>
              <a:rPr lang="en-US" dirty="0" smtClean="0"/>
              <a:t>In order to stay alive longer the player should work towards getting as many of the milky way power ups. </a:t>
            </a:r>
          </a:p>
          <a:p>
            <a:pPr lvl="1"/>
            <a:r>
              <a:rPr lang="en-US" dirty="0" smtClean="0"/>
              <a:t>One strategy might be to work towards destroying the faster moving mice first as they will be coming at you faster. </a:t>
            </a:r>
          </a:p>
          <a:p>
            <a:pPr lvl="1"/>
            <a:r>
              <a:rPr lang="en-US" dirty="0" smtClean="0"/>
              <a:t>Another strategy could be to shrink the largest mice to give you more free space to move about the playing field. </a:t>
            </a:r>
            <a:endParaRPr lang="en-US" dirty="0" smtClean="0"/>
          </a:p>
          <a:p>
            <a:pPr lvl="1"/>
            <a:r>
              <a:rPr lang="en-US" dirty="0" smtClean="0"/>
              <a:t>This game is intended to be a simple addictive arcade game.</a:t>
            </a:r>
            <a:endParaRPr lang="en-US" dirty="0" smtClean="0"/>
          </a:p>
          <a:p>
            <a:r>
              <a:rPr lang="en-US" dirty="0" smtClean="0"/>
              <a:t>Level summary/story progression</a:t>
            </a:r>
          </a:p>
          <a:p>
            <a:pPr lvl="1"/>
            <a:r>
              <a:rPr lang="en-US" dirty="0" smtClean="0"/>
              <a:t>There are two levels of difficulty available for the playe</a:t>
            </a:r>
            <a:r>
              <a:rPr lang="en-US" dirty="0" smtClean="0"/>
              <a:t>r to select. In the hard difficulty the mice arrive at a faster rate, take more hits to destroy, and also can move at higher speeds.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Game play, look and feel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1709</TotalTime>
  <Words>413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Perspective</vt:lpstr>
      <vt:lpstr>2D Game Pitch </vt:lpstr>
      <vt:lpstr>Executive summary</vt:lpstr>
      <vt:lpstr>Game play, look and feel</vt:lpstr>
      <vt:lpstr>Menu Layout</vt:lpstr>
      <vt:lpstr>Menu Layout: Information/Instructions</vt:lpstr>
      <vt:lpstr>Menu Layout: Credits</vt:lpstr>
      <vt:lpstr>Game Layout</vt:lpstr>
      <vt:lpstr>Game play, look and feel</vt:lpstr>
      <vt:lpstr>PowerPoint Presentation</vt:lpstr>
      <vt:lpstr>Development specification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</dc:creator>
  <cp:lastModifiedBy>Farquhar, Nicole</cp:lastModifiedBy>
  <cp:revision>23</cp:revision>
  <dcterms:created xsi:type="dcterms:W3CDTF">2014-10-14T14:46:06Z</dcterms:created>
  <dcterms:modified xsi:type="dcterms:W3CDTF">2014-11-04T19:22:50Z</dcterms:modified>
</cp:coreProperties>
</file>