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748EECE0-1DD1-4260-8C75-F080AD04DB77}" type="datetimeFigureOut">
              <a:rPr lang="en-US" smtClean="0"/>
              <a:t>10/15/2014</a:t>
            </a:fld>
            <a:endParaRPr lang="en-US"/>
          </a:p>
        </p:txBody>
      </p:sp>
      <p:sp>
        <p:nvSpPr>
          <p:cNvPr id="16" name="Slide Number Placeholder 15"/>
          <p:cNvSpPr>
            <a:spLocks noGrp="1"/>
          </p:cNvSpPr>
          <p:nvPr>
            <p:ph type="sldNum" sz="quarter" idx="11"/>
          </p:nvPr>
        </p:nvSpPr>
        <p:spPr/>
        <p:txBody>
          <a:bodyPr/>
          <a:lstStyle/>
          <a:p>
            <a:fld id="{111DE04D-153C-4E70-B651-2D6B70770160}"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8EECE0-1DD1-4260-8C75-F080AD04DB77}" type="datetimeFigureOut">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1DE04D-153C-4E70-B651-2D6B707701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48EECE0-1DD1-4260-8C75-F080AD04DB77}" type="datetimeFigureOut">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1DE04D-153C-4E70-B651-2D6B7077016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748EECE0-1DD1-4260-8C75-F080AD04DB77}" type="datetimeFigureOut">
              <a:rPr lang="en-US" smtClean="0"/>
              <a:t>10/15/2014</a:t>
            </a:fld>
            <a:endParaRPr lang="en-US"/>
          </a:p>
        </p:txBody>
      </p:sp>
      <p:sp>
        <p:nvSpPr>
          <p:cNvPr id="15" name="Slide Number Placeholder 14"/>
          <p:cNvSpPr>
            <a:spLocks noGrp="1"/>
          </p:cNvSpPr>
          <p:nvPr>
            <p:ph type="sldNum" sz="quarter" idx="15"/>
          </p:nvPr>
        </p:nvSpPr>
        <p:spPr/>
        <p:txBody>
          <a:bodyPr/>
          <a:lstStyle>
            <a:lvl1pPr algn="ctr">
              <a:defRPr/>
            </a:lvl1pPr>
          </a:lstStyle>
          <a:p>
            <a:fld id="{111DE04D-153C-4E70-B651-2D6B70770160}"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48EECE0-1DD1-4260-8C75-F080AD04DB77}" type="datetimeFigureOut">
              <a:rPr lang="en-US" smtClean="0"/>
              <a:t>10/15/2014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1DE04D-153C-4E70-B651-2D6B70770160}"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48EECE0-1DD1-4260-8C75-F080AD04DB77}" type="datetimeFigureOut">
              <a:rPr lang="en-US" smtClean="0"/>
              <a:t>10/15/2014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1DE04D-153C-4E70-B651-2D6B70770160}"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111DE04D-153C-4E70-B651-2D6B70770160}"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748EECE0-1DD1-4260-8C75-F080AD04DB77}" type="datetimeFigureOut">
              <a:rPr lang="en-US" smtClean="0"/>
              <a:t>10/15/2014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48EECE0-1DD1-4260-8C75-F080AD04DB77}" type="datetimeFigureOut">
              <a:rPr lang="en-US" smtClean="0"/>
              <a:t>10/15/2014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1DE04D-153C-4E70-B651-2D6B70770160}"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EECE0-1DD1-4260-8C75-F080AD04DB77}" type="datetimeFigureOut">
              <a:rPr lang="en-US" smtClean="0"/>
              <a:t>10/15/2014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1DE04D-153C-4E70-B651-2D6B707701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748EECE0-1DD1-4260-8C75-F080AD04DB77}" type="datetimeFigureOut">
              <a:rPr lang="en-US" smtClean="0"/>
              <a:t>10/15/2014</a:t>
            </a:fld>
            <a:endParaRPr lang="en-US"/>
          </a:p>
        </p:txBody>
      </p:sp>
      <p:sp>
        <p:nvSpPr>
          <p:cNvPr id="9" name="Slide Number Placeholder 8"/>
          <p:cNvSpPr>
            <a:spLocks noGrp="1"/>
          </p:cNvSpPr>
          <p:nvPr>
            <p:ph type="sldNum" sz="quarter" idx="15"/>
          </p:nvPr>
        </p:nvSpPr>
        <p:spPr/>
        <p:txBody>
          <a:bodyPr/>
          <a:lstStyle/>
          <a:p>
            <a:fld id="{111DE04D-153C-4E70-B651-2D6B70770160}"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748EECE0-1DD1-4260-8C75-F080AD04DB77}" type="datetimeFigureOut">
              <a:rPr lang="en-US" smtClean="0"/>
              <a:t>10/15/2014</a:t>
            </a:fld>
            <a:endParaRPr lang="en-US"/>
          </a:p>
        </p:txBody>
      </p:sp>
      <p:sp>
        <p:nvSpPr>
          <p:cNvPr id="9" name="Slide Number Placeholder 8"/>
          <p:cNvSpPr>
            <a:spLocks noGrp="1"/>
          </p:cNvSpPr>
          <p:nvPr>
            <p:ph type="sldNum" sz="quarter" idx="11"/>
          </p:nvPr>
        </p:nvSpPr>
        <p:spPr/>
        <p:txBody>
          <a:bodyPr/>
          <a:lstStyle/>
          <a:p>
            <a:fld id="{111DE04D-153C-4E70-B651-2D6B70770160}"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748EECE0-1DD1-4260-8C75-F080AD04DB77}" type="datetimeFigureOut">
              <a:rPr lang="en-US" smtClean="0"/>
              <a:t>10/15/2014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111DE04D-153C-4E70-B651-2D6B70770160}"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Nicole </a:t>
            </a:r>
            <a:r>
              <a:rPr lang="en-US" dirty="0" err="1" smtClean="0"/>
              <a:t>Ebiware</a:t>
            </a:r>
            <a:endParaRPr lang="en-US" dirty="0"/>
          </a:p>
          <a:p>
            <a:r>
              <a:rPr lang="en-US" dirty="0" smtClean="0"/>
              <a:t>James </a:t>
            </a:r>
            <a:r>
              <a:rPr lang="en-US" dirty="0" err="1" smtClean="0"/>
              <a:t>Polisuk</a:t>
            </a:r>
            <a:endParaRPr lang="en-US" dirty="0"/>
          </a:p>
        </p:txBody>
      </p:sp>
      <p:pic>
        <p:nvPicPr>
          <p:cNvPr id="1026" name="Picture 2" descr="Banner.png"/>
          <p:cNvPicPr>
            <a:picLocks noChangeAspect="1" noChangeArrowheads="1"/>
          </p:cNvPicPr>
          <p:nvPr/>
        </p:nvPicPr>
        <p:blipFill>
          <a:blip r:embed="rId2" cstate="print"/>
          <a:srcRect/>
          <a:stretch>
            <a:fillRect/>
          </a:stretch>
        </p:blipFill>
        <p:spPr bwMode="auto">
          <a:xfrm>
            <a:off x="1447800" y="1752600"/>
            <a:ext cx="6095995" cy="1524000"/>
          </a:xfrm>
          <a:prstGeom prst="rect">
            <a:avLst/>
          </a:prstGeom>
          <a:noFill/>
        </p:spPr>
      </p:pic>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PC</a:t>
            </a:r>
            <a:endParaRPr lang="en-US" b="0" dirty="0" smtClean="0"/>
          </a:p>
          <a:p>
            <a:r>
              <a:rPr lang="en-US" dirty="0"/>
              <a:t>Keyboard/Game </a:t>
            </a:r>
            <a:r>
              <a:rPr lang="en-US" dirty="0" smtClean="0"/>
              <a:t>Controller</a:t>
            </a:r>
          </a:p>
          <a:p>
            <a:r>
              <a:rPr lang="en-US" dirty="0" smtClean="0"/>
              <a:t>512 MB RAM</a:t>
            </a:r>
          </a:p>
          <a:p>
            <a:r>
              <a:rPr lang="en-US" dirty="0" smtClean="0"/>
              <a:t>1 GHz Processor</a:t>
            </a:r>
            <a:endParaRPr lang="en-US" dirty="0" smtClean="0"/>
          </a:p>
          <a:p>
            <a:r>
              <a:rPr lang="en-US" dirty="0" smtClean="0"/>
              <a:t>Windows XP Service pack 3 or newer</a:t>
            </a:r>
          </a:p>
          <a:p>
            <a:r>
              <a:rPr lang="en-US" dirty="0" smtClean="0"/>
              <a:t>HTML5 Compatible Browser</a:t>
            </a:r>
          </a:p>
          <a:p>
            <a:r>
              <a:rPr lang="en-US" dirty="0" smtClean="0"/>
              <a:t>Audio Speakers</a:t>
            </a:r>
            <a:endParaRPr lang="en-US" dirty="0"/>
          </a:p>
        </p:txBody>
      </p:sp>
      <p:sp>
        <p:nvSpPr>
          <p:cNvPr id="2" name="Title 1"/>
          <p:cNvSpPr>
            <a:spLocks noGrp="1"/>
          </p:cNvSpPr>
          <p:nvPr>
            <p:ph type="title"/>
          </p:nvPr>
        </p:nvSpPr>
        <p:spPr/>
        <p:txBody>
          <a:bodyPr/>
          <a:lstStyle/>
          <a:p>
            <a:r>
              <a:rPr lang="en-US" b="1" dirty="0" smtClean="0"/>
              <a:t>Hardware/Software</a:t>
            </a:r>
            <a:endParaRPr lang="en-US" b="1" dirty="0"/>
          </a:p>
        </p:txBody>
      </p:sp>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Random </a:t>
            </a:r>
            <a:r>
              <a:rPr lang="en-US" dirty="0" smtClean="0"/>
              <a:t>battles</a:t>
            </a:r>
          </a:p>
          <a:p>
            <a:r>
              <a:rPr lang="en-US" dirty="0" smtClean="0"/>
              <a:t>Mathematical </a:t>
            </a:r>
            <a:r>
              <a:rPr lang="en-US" dirty="0" smtClean="0"/>
              <a:t>battle </a:t>
            </a:r>
            <a:r>
              <a:rPr lang="en-US" dirty="0" smtClean="0"/>
              <a:t>sequences</a:t>
            </a:r>
            <a:endParaRPr lang="en-US" dirty="0"/>
          </a:p>
        </p:txBody>
      </p:sp>
      <p:sp>
        <p:nvSpPr>
          <p:cNvPr id="2" name="Title 1"/>
          <p:cNvSpPr>
            <a:spLocks noGrp="1"/>
          </p:cNvSpPr>
          <p:nvPr>
            <p:ph type="title"/>
          </p:nvPr>
        </p:nvSpPr>
        <p:spPr/>
        <p:txBody>
          <a:bodyPr/>
          <a:lstStyle/>
          <a:p>
            <a:r>
              <a:rPr lang="en-US" b="1" dirty="0"/>
              <a:t>Algorithm Style</a:t>
            </a:r>
            <a:endParaRPr lang="en-US" dirty="0"/>
          </a:p>
        </p:txBody>
      </p:sp>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fontAlgn="base"/>
            <a:r>
              <a:rPr lang="en-US" dirty="0"/>
              <a:t>In Heroic Age, there are multiple protagonists, and they all have very special reasons for embarking on the journey to defeat the main </a:t>
            </a:r>
            <a:r>
              <a:rPr lang="en-US" dirty="0" smtClean="0"/>
              <a:t>antagonist</a:t>
            </a:r>
            <a:r>
              <a:rPr lang="en-US" dirty="0"/>
              <a:t>, </a:t>
            </a:r>
            <a:r>
              <a:rPr lang="en-US" dirty="0" err="1"/>
              <a:t>Kiloran</a:t>
            </a:r>
            <a:r>
              <a:rPr lang="en-US" dirty="0"/>
              <a:t>. If he is not defeated, he will unleash terror upon the world. The protagonists must defeat him before it is too late.</a:t>
            </a:r>
          </a:p>
          <a:p>
            <a:pPr>
              <a:buNone/>
            </a:pPr>
            <a:endParaRPr lang="en-US" dirty="0"/>
          </a:p>
        </p:txBody>
      </p:sp>
      <p:sp>
        <p:nvSpPr>
          <p:cNvPr id="2" name="Title 1"/>
          <p:cNvSpPr>
            <a:spLocks noGrp="1"/>
          </p:cNvSpPr>
          <p:nvPr>
            <p:ph type="title"/>
          </p:nvPr>
        </p:nvSpPr>
        <p:spPr/>
        <p:txBody>
          <a:bodyPr>
            <a:normAutofit/>
          </a:bodyPr>
          <a:lstStyle/>
          <a:p>
            <a:r>
              <a:rPr lang="en-US" b="1" dirty="0"/>
              <a:t>Executive </a:t>
            </a:r>
            <a:r>
              <a:rPr lang="en-US" b="1" dirty="0" smtClean="0"/>
              <a:t>Summary</a:t>
            </a:r>
            <a:endParaRPr lang="en-US" dirty="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685800"/>
          </a:xfrm>
        </p:spPr>
        <p:txBody>
          <a:bodyPr/>
          <a:lstStyle/>
          <a:p>
            <a:r>
              <a:rPr lang="en-US" dirty="0"/>
              <a:t>2D Turn-based Role-Playing Game.</a:t>
            </a:r>
          </a:p>
        </p:txBody>
      </p:sp>
      <p:sp>
        <p:nvSpPr>
          <p:cNvPr id="2" name="Title 1"/>
          <p:cNvSpPr>
            <a:spLocks noGrp="1"/>
          </p:cNvSpPr>
          <p:nvPr>
            <p:ph type="title"/>
          </p:nvPr>
        </p:nvSpPr>
        <p:spPr/>
        <p:txBody>
          <a:bodyPr/>
          <a:lstStyle/>
          <a:p>
            <a:r>
              <a:rPr lang="en-US" b="1" dirty="0"/>
              <a:t>Appearance</a:t>
            </a:r>
            <a:endParaRPr lang="en-US" dirty="0"/>
          </a:p>
        </p:txBody>
      </p:sp>
      <p:pic>
        <p:nvPicPr>
          <p:cNvPr id="5122" name="Picture 2" descr="Screenshot 1.png"/>
          <p:cNvPicPr>
            <a:picLocks noChangeAspect="1" noChangeArrowheads="1"/>
          </p:cNvPicPr>
          <p:nvPr/>
        </p:nvPicPr>
        <p:blipFill>
          <a:blip r:embed="rId2" cstate="print"/>
          <a:srcRect/>
          <a:stretch>
            <a:fillRect/>
          </a:stretch>
        </p:blipFill>
        <p:spPr bwMode="auto">
          <a:xfrm>
            <a:off x="1371600" y="2438400"/>
            <a:ext cx="6267450" cy="3543300"/>
          </a:xfrm>
          <a:prstGeom prst="rect">
            <a:avLst/>
          </a:prstGeom>
          <a:noFill/>
        </p:spPr>
      </p:pic>
    </p:spTree>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Battle Style</a:t>
            </a:r>
          </a:p>
        </p:txBody>
      </p:sp>
      <p:pic>
        <p:nvPicPr>
          <p:cNvPr id="4098" name="Picture 2" descr="sample battle 5-2.png"/>
          <p:cNvPicPr>
            <a:picLocks noChangeAspect="1" noChangeArrowheads="1"/>
          </p:cNvPicPr>
          <p:nvPr/>
        </p:nvPicPr>
        <p:blipFill>
          <a:blip r:embed="rId2" cstate="print"/>
          <a:srcRect/>
          <a:stretch>
            <a:fillRect/>
          </a:stretch>
        </p:blipFill>
        <p:spPr bwMode="auto">
          <a:xfrm>
            <a:off x="1828800" y="2057400"/>
            <a:ext cx="5638800" cy="3947162"/>
          </a:xfrm>
          <a:prstGeom prst="rect">
            <a:avLst/>
          </a:prstGeom>
          <a:noFill/>
        </p:spPr>
      </p:pic>
    </p:spTree>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You play as a group of heroes who are trying to save the world from an evil force threatening its existence. It is an </a:t>
            </a:r>
            <a:r>
              <a:rPr lang="en-US" dirty="0" err="1"/>
              <a:t>rpg</a:t>
            </a:r>
            <a:r>
              <a:rPr lang="en-US" dirty="0"/>
              <a:t> with turn based combat. You have the ability to use attack, skills, magic and items. The magic spells are Fire, Ice, Lightning and Cure. Skill attacks vary depending on the character’s fighting style. </a:t>
            </a:r>
          </a:p>
        </p:txBody>
      </p:sp>
      <p:sp>
        <p:nvSpPr>
          <p:cNvPr id="2" name="Title 1"/>
          <p:cNvSpPr>
            <a:spLocks noGrp="1"/>
          </p:cNvSpPr>
          <p:nvPr>
            <p:ph type="title"/>
          </p:nvPr>
        </p:nvSpPr>
        <p:spPr/>
        <p:txBody>
          <a:bodyPr/>
          <a:lstStyle/>
          <a:p>
            <a:r>
              <a:rPr lang="en-US" b="1" dirty="0"/>
              <a:t>Players Roles and Actions</a:t>
            </a:r>
            <a:endParaRPr lang="en-US" dirty="0"/>
          </a:p>
        </p:txBody>
      </p:sp>
    </p:spTree>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You want to explore the zone to get as many battle sequences as possible to level up and be strong enough to fight the boss of the zone. Motivation is to get stronger to progress the story and find better </a:t>
            </a:r>
            <a:r>
              <a:rPr lang="en-US" dirty="0" smtClean="0"/>
              <a:t>weapons, items, and armor</a:t>
            </a:r>
            <a:r>
              <a:rPr lang="en-US" dirty="0" smtClean="0"/>
              <a:t>. </a:t>
            </a:r>
            <a:endParaRPr lang="en-US" dirty="0"/>
          </a:p>
        </p:txBody>
      </p:sp>
      <p:sp>
        <p:nvSpPr>
          <p:cNvPr id="2" name="Title 1"/>
          <p:cNvSpPr>
            <a:spLocks noGrp="1"/>
          </p:cNvSpPr>
          <p:nvPr>
            <p:ph type="title"/>
          </p:nvPr>
        </p:nvSpPr>
        <p:spPr/>
        <p:txBody>
          <a:bodyPr>
            <a:normAutofit/>
          </a:bodyPr>
          <a:lstStyle/>
          <a:p>
            <a:r>
              <a:rPr lang="en-US" b="1" dirty="0"/>
              <a:t>Strategies and Motivations</a:t>
            </a:r>
            <a:endParaRPr lang="en-US" dirty="0"/>
          </a:p>
        </p:txBody>
      </p:sp>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err="1"/>
              <a:t>Naire</a:t>
            </a:r>
            <a:r>
              <a:rPr lang="en-US" dirty="0"/>
              <a:t> Village is where you grew up. It is a small town, so everybody knows everybody else. The streets are filled with familiar faces, and quaint buildings. One fateful day, the old philosopher of the village tells you that you are the one to defeat the evil being known as </a:t>
            </a:r>
            <a:r>
              <a:rPr lang="en-US" dirty="0" err="1"/>
              <a:t>Kiloran</a:t>
            </a:r>
            <a:r>
              <a:rPr lang="en-US" dirty="0"/>
              <a:t>. You are full of disbelief. He hands you a weapon, and you leave in a hurry to complete your chores which are interrupted by an unexpected encounter with a slime monster. After this battle, you notice the increasing dangers caused by </a:t>
            </a:r>
            <a:r>
              <a:rPr lang="en-US" dirty="0" err="1"/>
              <a:t>Kiloran</a:t>
            </a:r>
            <a:r>
              <a:rPr lang="en-US" dirty="0"/>
              <a:t>, and prepare to depart on your journey.</a:t>
            </a:r>
          </a:p>
        </p:txBody>
      </p:sp>
      <p:sp>
        <p:nvSpPr>
          <p:cNvPr id="2" name="Title 1"/>
          <p:cNvSpPr>
            <a:spLocks noGrp="1"/>
          </p:cNvSpPr>
          <p:nvPr>
            <p:ph type="title"/>
          </p:nvPr>
        </p:nvSpPr>
        <p:spPr/>
        <p:txBody>
          <a:bodyPr>
            <a:normAutofit fontScale="90000"/>
          </a:bodyPr>
          <a:lstStyle/>
          <a:p>
            <a:r>
              <a:rPr lang="en-US" b="1" dirty="0"/>
              <a:t>Level Summary/Story </a:t>
            </a:r>
            <a:r>
              <a:rPr lang="en-US" b="1" dirty="0" smtClean="0"/>
              <a:t>Progression</a:t>
            </a:r>
            <a:br>
              <a:rPr lang="en-US" b="1" dirty="0" smtClean="0"/>
            </a:br>
            <a:r>
              <a:rPr lang="en-US" i="1" u="sng" dirty="0" err="1"/>
              <a:t>Naire</a:t>
            </a:r>
            <a:r>
              <a:rPr lang="en-US" i="1" u="sng" dirty="0"/>
              <a:t> Village</a:t>
            </a:r>
            <a:endParaRPr lang="en-US" dirty="0"/>
          </a:p>
        </p:txBody>
      </p: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Lain Forest is a natural maze. You must travel through the woods in which there are many traps and guardians (monsters) which you must travel past. They are trying to keep you from reaching the cave </a:t>
            </a:r>
            <a:r>
              <a:rPr lang="en-US" dirty="0" smtClean="0"/>
              <a:t>entrance</a:t>
            </a:r>
            <a:r>
              <a:rPr lang="en-US" dirty="0"/>
              <a:t>.</a:t>
            </a:r>
            <a:r>
              <a:rPr lang="en-US" dirty="0" smtClean="0"/>
              <a:t/>
            </a:r>
            <a:br>
              <a:rPr lang="en-US" dirty="0" smtClean="0"/>
            </a:br>
            <a:endParaRPr lang="en-US" dirty="0"/>
          </a:p>
        </p:txBody>
      </p:sp>
      <p:sp>
        <p:nvSpPr>
          <p:cNvPr id="2" name="Title 1"/>
          <p:cNvSpPr>
            <a:spLocks noGrp="1"/>
          </p:cNvSpPr>
          <p:nvPr>
            <p:ph type="title"/>
          </p:nvPr>
        </p:nvSpPr>
        <p:spPr/>
        <p:txBody>
          <a:bodyPr/>
          <a:lstStyle/>
          <a:p>
            <a:r>
              <a:rPr lang="en-US" i="1" u="sng" dirty="0"/>
              <a:t>Lain </a:t>
            </a:r>
            <a:r>
              <a:rPr lang="en-US" i="1" u="sng" dirty="0" smtClean="0"/>
              <a:t>Forest</a:t>
            </a:r>
            <a:endParaRPr lang="en-US" dirty="0"/>
          </a:p>
        </p:txBody>
      </p:sp>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You finally reach Rosin Cave, where a powerful monster resides. You see a person trying to defeat the monster, but they are obviously in danger. You join them, and together defeat the monster within the cave. After the battle, the person reluctantly joins you, but they believe it is necessary in order to find and defeat </a:t>
            </a:r>
            <a:r>
              <a:rPr lang="en-US" dirty="0" err="1"/>
              <a:t>Kiloran</a:t>
            </a:r>
            <a:r>
              <a:rPr lang="en-US" dirty="0"/>
              <a:t>. You, then, learn the truth of the darkness in the world and begin your journey to cleanse the world of its taint. </a:t>
            </a:r>
          </a:p>
        </p:txBody>
      </p:sp>
      <p:sp>
        <p:nvSpPr>
          <p:cNvPr id="2" name="Title 1"/>
          <p:cNvSpPr>
            <a:spLocks noGrp="1"/>
          </p:cNvSpPr>
          <p:nvPr>
            <p:ph type="title"/>
          </p:nvPr>
        </p:nvSpPr>
        <p:spPr/>
        <p:txBody>
          <a:bodyPr/>
          <a:lstStyle/>
          <a:p>
            <a:r>
              <a:rPr lang="en-US" i="1" u="sng" dirty="0"/>
              <a:t>Rosin Cave</a:t>
            </a:r>
            <a:endParaRPr lang="en-US" dirty="0"/>
          </a:p>
        </p:txBody>
      </p:sp>
    </p:spTree>
  </p:cSld>
  <p:clrMapOvr>
    <a:masterClrMapping/>
  </p:clrMapOvr>
  <p:transition>
    <p:random/>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53</TotalTime>
  <Words>472</Words>
  <Application>Microsoft Office PowerPoint</Application>
  <PresentationFormat>On-screen Show (4:3)</PresentationFormat>
  <Paragraphs>28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Paper</vt:lpstr>
      <vt:lpstr>PowerPoint Presentation</vt:lpstr>
      <vt:lpstr>Executive Summary</vt:lpstr>
      <vt:lpstr>Appearance</vt:lpstr>
      <vt:lpstr>Battle Style</vt:lpstr>
      <vt:lpstr>Players Roles and Actions</vt:lpstr>
      <vt:lpstr>Strategies and Motivations</vt:lpstr>
      <vt:lpstr>Level Summary/Story Progression Naire Village</vt:lpstr>
      <vt:lpstr>Lain Forest</vt:lpstr>
      <vt:lpstr>Rosin Cave</vt:lpstr>
      <vt:lpstr>Hardware/Software</vt:lpstr>
      <vt:lpstr>Algorithm Style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James</dc:creator>
  <cp:lastModifiedBy>CIS</cp:lastModifiedBy>
  <cp:revision>7</cp:revision>
  <dcterms:created xsi:type="dcterms:W3CDTF">2014-10-15T17:54:42Z</dcterms:created>
  <dcterms:modified xsi:type="dcterms:W3CDTF">2014-10-15T21:03:55Z</dcterms:modified>
</cp:coreProperties>
</file>