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16.xml" Type="http://schemas.openxmlformats.org/officeDocument/2006/relationships/slide" Id="rId21"/><Relationship Target="presProps.xml" Type="http://schemas.openxmlformats.org/officeDocument/2006/relationships/presProps" Id="rId2"/><Relationship Target="slides/slide7.xml" Type="http://schemas.openxmlformats.org/officeDocument/2006/relationships/slide" Id="rId12"/><Relationship Target="slides/slide17.xml" Type="http://schemas.openxmlformats.org/officeDocument/2006/relationships/slide" Id="rId22"/><Relationship Target="slides/slide8.xml" Type="http://schemas.openxmlformats.org/officeDocument/2006/relationships/slide" Id="rId13"/><Relationship Target="theme/theme1.xml" Type="http://schemas.openxmlformats.org/officeDocument/2006/relationships/theme" Id="rId1"/><Relationship Target="slides/slide18.xml" Type="http://schemas.openxmlformats.org/officeDocument/2006/relationships/slide" Id="rId23"/><Relationship Target="slideMasters/slideMaster1.xml" Type="http://schemas.openxmlformats.org/officeDocument/2006/relationships/slideMaster" Id="rId4"/><Relationship Target="slides/slide5.xml" Type="http://schemas.openxmlformats.org/officeDocument/2006/relationships/slide" Id="rId10"/><Relationship Target="slides/slide19.xml" Type="http://schemas.openxmlformats.org/officeDocument/2006/relationships/slide" Id="rId24"/><Relationship Target="tableStyles.xml" Type="http://schemas.openxmlformats.org/officeDocument/2006/relationships/tableStyles" Id="rId3"/><Relationship Target="slides/slide6.xml" Type="http://schemas.openxmlformats.org/officeDocument/2006/relationships/slide" Id="rId11"/><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2" name="Shape 72"/>
        <p:cNvGrpSpPr/>
        <p:nvPr/>
      </p:nvGrpSpPr>
      <p:grpSpPr>
        <a:xfrm>
          <a:off y="0" x="0"/>
          <a:ext cy="0" cx="0"/>
          <a:chOff y="0" x="0"/>
          <a:chExt cy="0" cx="0"/>
        </a:xfrm>
      </p:grpSpPr>
      <p:sp>
        <p:nvSpPr>
          <p:cNvPr id="73" name="Shape 7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4" name="Shape 7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7" name="Shape 127"/>
        <p:cNvGrpSpPr/>
        <p:nvPr/>
      </p:nvGrpSpPr>
      <p:grpSpPr>
        <a:xfrm>
          <a:off y="0" x="0"/>
          <a:ext cy="0" cx="0"/>
          <a:chOff y="0" x="0"/>
          <a:chExt cy="0" cx="0"/>
        </a:xfrm>
      </p:grpSpPr>
      <p:sp>
        <p:nvSpPr>
          <p:cNvPr id="128" name="Shape 12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9" name="Shape 12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3" name="Shape 133"/>
        <p:cNvGrpSpPr/>
        <p:nvPr/>
      </p:nvGrpSpPr>
      <p:grpSpPr>
        <a:xfrm>
          <a:off y="0" x="0"/>
          <a:ext cy="0" cx="0"/>
          <a:chOff y="0" x="0"/>
          <a:chExt cy="0" cx="0"/>
        </a:xfrm>
      </p:grpSpPr>
      <p:sp>
        <p:nvSpPr>
          <p:cNvPr id="134" name="Shape 13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5" name="Shape 13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9" name="Shape 139"/>
        <p:cNvGrpSpPr/>
        <p:nvPr/>
      </p:nvGrpSpPr>
      <p:grpSpPr>
        <a:xfrm>
          <a:off y="0" x="0"/>
          <a:ext cy="0" cx="0"/>
          <a:chOff y="0" x="0"/>
          <a:chExt cy="0" cx="0"/>
        </a:xfrm>
      </p:grpSpPr>
      <p:sp>
        <p:nvSpPr>
          <p:cNvPr id="140" name="Shape 14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1" name="Shape 14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5" name="Shape 145"/>
        <p:cNvGrpSpPr/>
        <p:nvPr/>
      </p:nvGrpSpPr>
      <p:grpSpPr>
        <a:xfrm>
          <a:off y="0" x="0"/>
          <a:ext cy="0" cx="0"/>
          <a:chOff y="0" x="0"/>
          <a:chExt cy="0" cx="0"/>
        </a:xfrm>
      </p:grpSpPr>
      <p:sp>
        <p:nvSpPr>
          <p:cNvPr id="146" name="Shape 14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7" name="Shape 14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1" name="Shape 151"/>
        <p:cNvGrpSpPr/>
        <p:nvPr/>
      </p:nvGrpSpPr>
      <p:grpSpPr>
        <a:xfrm>
          <a:off y="0" x="0"/>
          <a:ext cy="0" cx="0"/>
          <a:chOff y="0" x="0"/>
          <a:chExt cy="0" cx="0"/>
        </a:xfrm>
      </p:grpSpPr>
      <p:sp>
        <p:nvSpPr>
          <p:cNvPr id="152" name="Shape 15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3" name="Shape 15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7" name="Shape 157"/>
        <p:cNvGrpSpPr/>
        <p:nvPr/>
      </p:nvGrpSpPr>
      <p:grpSpPr>
        <a:xfrm>
          <a:off y="0" x="0"/>
          <a:ext cy="0" cx="0"/>
          <a:chOff y="0" x="0"/>
          <a:chExt cy="0" cx="0"/>
        </a:xfrm>
      </p:grpSpPr>
      <p:sp>
        <p:nvSpPr>
          <p:cNvPr id="158" name="Shape 15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9" name="Shape 15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7" name="Shape 167"/>
        <p:cNvGrpSpPr/>
        <p:nvPr/>
      </p:nvGrpSpPr>
      <p:grpSpPr>
        <a:xfrm>
          <a:off y="0" x="0"/>
          <a:ext cy="0" cx="0"/>
          <a:chOff y="0" x="0"/>
          <a:chExt cy="0" cx="0"/>
        </a:xfrm>
      </p:grpSpPr>
      <p:sp>
        <p:nvSpPr>
          <p:cNvPr id="168" name="Shape 16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9" name="Shape 16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9" name="Shape 179"/>
        <p:cNvGrpSpPr/>
        <p:nvPr/>
      </p:nvGrpSpPr>
      <p:grpSpPr>
        <a:xfrm>
          <a:off y="0" x="0"/>
          <a:ext cy="0" cx="0"/>
          <a:chOff y="0" x="0"/>
          <a:chExt cy="0" cx="0"/>
        </a:xfrm>
      </p:grpSpPr>
      <p:sp>
        <p:nvSpPr>
          <p:cNvPr id="180" name="Shape 18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1" name="Shape 18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4" name="Shape 194"/>
        <p:cNvGrpSpPr/>
        <p:nvPr/>
      </p:nvGrpSpPr>
      <p:grpSpPr>
        <a:xfrm>
          <a:off y="0" x="0"/>
          <a:ext cy="0" cx="0"/>
          <a:chOff y="0" x="0"/>
          <a:chExt cy="0" cx="0"/>
        </a:xfrm>
      </p:grpSpPr>
      <p:sp>
        <p:nvSpPr>
          <p:cNvPr id="195" name="Shape 19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96" name="Shape 19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1" name="Shape 201"/>
        <p:cNvGrpSpPr/>
        <p:nvPr/>
      </p:nvGrpSpPr>
      <p:grpSpPr>
        <a:xfrm>
          <a:off y="0" x="0"/>
          <a:ext cy="0" cx="0"/>
          <a:chOff y="0" x="0"/>
          <a:chExt cy="0" cx="0"/>
        </a:xfrm>
      </p:grpSpPr>
      <p:sp>
        <p:nvSpPr>
          <p:cNvPr id="202" name="Shape 20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3" name="Shape 20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8" name="Shape 78"/>
        <p:cNvGrpSpPr/>
        <p:nvPr/>
      </p:nvGrpSpPr>
      <p:grpSpPr>
        <a:xfrm>
          <a:off y="0" x="0"/>
          <a:ext cy="0" cx="0"/>
          <a:chOff y="0" x="0"/>
          <a:chExt cy="0" cx="0"/>
        </a:xfrm>
      </p:grpSpPr>
      <p:sp>
        <p:nvSpPr>
          <p:cNvPr id="79" name="Shape 7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0" name="Shape 8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4" name="Shape 84"/>
        <p:cNvGrpSpPr/>
        <p:nvPr/>
      </p:nvGrpSpPr>
      <p:grpSpPr>
        <a:xfrm>
          <a:off y="0" x="0"/>
          <a:ext cy="0" cx="0"/>
          <a:chOff y="0" x="0"/>
          <a:chExt cy="0" cx="0"/>
        </a:xfrm>
      </p:grpSpPr>
      <p:sp>
        <p:nvSpPr>
          <p:cNvPr id="85" name="Shape 8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6" name="Shape 8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0" name="Shape 90"/>
        <p:cNvGrpSpPr/>
        <p:nvPr/>
      </p:nvGrpSpPr>
      <p:grpSpPr>
        <a:xfrm>
          <a:off y="0" x="0"/>
          <a:ext cy="0" cx="0"/>
          <a:chOff y="0" x="0"/>
          <a:chExt cy="0" cx="0"/>
        </a:xfrm>
      </p:grpSpPr>
      <p:sp>
        <p:nvSpPr>
          <p:cNvPr id="91" name="Shape 9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2" name="Shape 9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6" name="Shape 96"/>
        <p:cNvGrpSpPr/>
        <p:nvPr/>
      </p:nvGrpSpPr>
      <p:grpSpPr>
        <a:xfrm>
          <a:off y="0" x="0"/>
          <a:ext cy="0" cx="0"/>
          <a:chOff y="0" x="0"/>
          <a:chExt cy="0" cx="0"/>
        </a:xfrm>
      </p:grpSpPr>
      <p:sp>
        <p:nvSpPr>
          <p:cNvPr id="97" name="Shape 9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8" name="Shape 9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2" name="Shape 102"/>
        <p:cNvGrpSpPr/>
        <p:nvPr/>
      </p:nvGrpSpPr>
      <p:grpSpPr>
        <a:xfrm>
          <a:off y="0" x="0"/>
          <a:ext cy="0" cx="0"/>
          <a:chOff y="0" x="0"/>
          <a:chExt cy="0" cx="0"/>
        </a:xfrm>
      </p:grpSpPr>
      <p:sp>
        <p:nvSpPr>
          <p:cNvPr id="103" name="Shape 10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4" name="Shape 10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9" name="Shape 109"/>
        <p:cNvGrpSpPr/>
        <p:nvPr/>
      </p:nvGrpSpPr>
      <p:grpSpPr>
        <a:xfrm>
          <a:off y="0" x="0"/>
          <a:ext cy="0" cx="0"/>
          <a:chOff y="0" x="0"/>
          <a:chExt cy="0" cx="0"/>
        </a:xfrm>
      </p:grpSpPr>
      <p:sp>
        <p:nvSpPr>
          <p:cNvPr id="110" name="Shape 11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1" name="Shape 11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5" name="Shape 115"/>
        <p:cNvGrpSpPr/>
        <p:nvPr/>
      </p:nvGrpSpPr>
      <p:grpSpPr>
        <a:xfrm>
          <a:off y="0" x="0"/>
          <a:ext cy="0" cx="0"/>
          <a:chOff y="0" x="0"/>
          <a:chExt cy="0" cx="0"/>
        </a:xfrm>
      </p:grpSpPr>
      <p:sp>
        <p:nvSpPr>
          <p:cNvPr id="116" name="Shape 11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7" name="Shape 11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1" name="Shape 121"/>
        <p:cNvGrpSpPr/>
        <p:nvPr/>
      </p:nvGrpSpPr>
      <p:grpSpPr>
        <a:xfrm>
          <a:off y="0" x="0"/>
          <a:ext cy="0" cx="0"/>
          <a:chOff y="0" x="0"/>
          <a:chExt cy="0" cx="0"/>
        </a:xfrm>
      </p:grpSpPr>
      <p:sp>
        <p:nvSpPr>
          <p:cNvPr id="122" name="Shape 12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3" name="Shape 12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p:nvPr/>
        </p:nvSpPr>
        <p:spPr>
          <a:xfrm>
            <a:off y="1200150" x="0"/>
            <a:ext cy="2743199" cx="9144000"/>
          </a:xfrm>
          <a:prstGeom prst="rect">
            <a:avLst/>
          </a:prstGeom>
          <a:solidFill>
            <a:schemeClr val="dk1">
              <a:alpha val="20000"/>
            </a:schemeClr>
          </a:solidFill>
          <a:ln>
            <a:noFill/>
          </a:ln>
        </p:spPr>
        <p:txBody>
          <a:bodyPr bIns="45700" rIns="91425" lIns="91425" tIns="45700" anchor="ctr" anchorCtr="0">
            <a:noAutofit/>
          </a:bodyPr>
          <a:lstStyle/>
          <a:p>
            <a:pPr>
              <a:spcBef>
                <a:spcPts val="0"/>
              </a:spcBef>
              <a:buNone/>
            </a:pPr>
            <a:r>
              <a:t/>
            </a:r>
            <a:endParaRPr/>
          </a:p>
        </p:txBody>
      </p:sp>
      <p:grpSp>
        <p:nvGrpSpPr>
          <p:cNvPr id="9" name="Shape 9"/>
          <p:cNvGrpSpPr/>
          <p:nvPr/>
        </p:nvGrpSpPr>
        <p:grpSpPr>
          <a:xfrm>
            <a:off y="-1078" x="0"/>
            <a:ext cy="5144627" cx="1827407"/>
            <a:chOff y="-1438" x="0"/>
            <a:chExt cy="6859503" cx="798029"/>
          </a:xfrm>
        </p:grpSpPr>
        <p:sp>
          <p:nvSpPr>
            <p:cNvPr id="10" name="Shape 10"/>
            <p:cNvSpPr/>
            <p:nvPr/>
          </p:nvSpPr>
          <p:spPr>
            <a:xfrm>
              <a:off y="-1438" x="0"/>
              <a:ext cy="6858065" cx="798029"/>
            </a:xfrm>
            <a:custGeom>
              <a:pathLst>
                <a:path w="500332" extrusionOk="0" h="6875253">
                  <a:moveTo>
                    <a:pt y="0" x="0"/>
                  </a:moveTo>
                  <a:lnTo>
                    <a:pt y="0" x="500332"/>
                  </a:lnTo>
                  <a:lnTo>
                    <a:pt y="6875253" x="301925"/>
                  </a:lnTo>
                  <a:lnTo>
                    <a:pt y="6875253" x="0"/>
                  </a:lnTo>
                  <a:lnTo>
                    <a:pt y="0" x="0"/>
                  </a:lnTo>
                  <a:close/>
                </a:path>
              </a:pathLst>
            </a:custGeom>
            <a:solidFill>
              <a:schemeClr val="dk2">
                <a:alpha val="20000"/>
              </a:schemeClr>
            </a:solidFill>
            <a:ln>
              <a:noFill/>
            </a:ln>
          </p:spPr>
          <p:txBody>
            <a:bodyPr bIns="45700" rIns="91425" lIns="91425" tIns="45700" anchor="ctr" anchorCtr="0">
              <a:noAutofit/>
            </a:bodyPr>
            <a:lstStyle/>
            <a:p>
              <a:pPr>
                <a:spcBef>
                  <a:spcPts val="0"/>
                </a:spcBef>
                <a:buNone/>
              </a:pPr>
              <a:r>
                <a:t/>
              </a:r>
              <a:endParaRPr/>
            </a:p>
          </p:txBody>
        </p:sp>
        <p:sp>
          <p:nvSpPr>
            <p:cNvPr id="11" name="Shape 11"/>
            <p:cNvSpPr/>
            <p:nvPr/>
          </p:nvSpPr>
          <p:spPr>
            <a:xfrm>
              <a:off y="0" x="0"/>
              <a:ext cy="6858065" cx="399014"/>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grpSp>
        <p:nvGrpSpPr>
          <p:cNvPr id="12" name="Shape 12"/>
          <p:cNvGrpSpPr/>
          <p:nvPr/>
        </p:nvGrpSpPr>
        <p:grpSpPr>
          <a:xfrm flipH="1">
            <a:off y="0" x="7316591"/>
            <a:ext cy="5144627" cx="1827407"/>
            <a:chOff y="-1438" x="0"/>
            <a:chExt cy="6859503" cx="798029"/>
          </a:xfrm>
        </p:grpSpPr>
        <p:sp>
          <p:nvSpPr>
            <p:cNvPr id="13" name="Shape 13"/>
            <p:cNvSpPr/>
            <p:nvPr/>
          </p:nvSpPr>
          <p:spPr>
            <a:xfrm>
              <a:off y="-1438" x="0"/>
              <a:ext cy="6858065" cx="798029"/>
            </a:xfrm>
            <a:custGeom>
              <a:pathLst>
                <a:path w="500332" extrusionOk="0" h="6875253">
                  <a:moveTo>
                    <a:pt y="0" x="0"/>
                  </a:moveTo>
                  <a:lnTo>
                    <a:pt y="0" x="500332"/>
                  </a:lnTo>
                  <a:lnTo>
                    <a:pt y="6875253" x="301925"/>
                  </a:lnTo>
                  <a:lnTo>
                    <a:pt y="6875253" x="0"/>
                  </a:lnTo>
                  <a:lnTo>
                    <a:pt y="0" x="0"/>
                  </a:lnTo>
                  <a:close/>
                </a:path>
              </a:pathLst>
            </a:custGeom>
            <a:solidFill>
              <a:schemeClr val="dk2">
                <a:alpha val="20000"/>
              </a:schemeClr>
            </a:solidFill>
            <a:ln>
              <a:noFill/>
            </a:ln>
          </p:spPr>
          <p:txBody>
            <a:bodyPr bIns="45700" rIns="91425" lIns="91425" tIns="45700" anchor="ctr" anchorCtr="0">
              <a:noAutofit/>
            </a:bodyPr>
            <a:lstStyle/>
            <a:p>
              <a:pPr>
                <a:spcBef>
                  <a:spcPts val="0"/>
                </a:spcBef>
                <a:buNone/>
              </a:pPr>
              <a:r>
                <a:t/>
              </a:r>
              <a:endParaRPr/>
            </a:p>
          </p:txBody>
        </p:sp>
        <p:sp>
          <p:nvSpPr>
            <p:cNvPr id="14" name="Shape 14"/>
            <p:cNvSpPr/>
            <p:nvPr/>
          </p:nvSpPr>
          <p:spPr>
            <a:xfrm>
              <a:off y="0" x="0"/>
              <a:ext cy="6858065" cx="399014"/>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sp>
        <p:nvSpPr>
          <p:cNvPr id="15" name="Shape 15"/>
          <p:cNvSpPr txBox="1"/>
          <p:nvPr>
            <p:ph type="ctrTitle"/>
          </p:nvPr>
        </p:nvSpPr>
        <p:spPr>
          <a:xfrm>
            <a:off y="1568184" x="685800"/>
            <a:ext cy="1238099"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6" name="Shape 16"/>
          <p:cNvSpPr txBox="1"/>
          <p:nvPr>
            <p:ph idx="1" type="subTitle"/>
          </p:nvPr>
        </p:nvSpPr>
        <p:spPr>
          <a:xfrm>
            <a:off y="2914650" x="685800"/>
            <a:ext cy="658500" cx="7772400"/>
          </a:xfrm>
          <a:prstGeom prst="rect">
            <a:avLst/>
          </a:prstGeom>
        </p:spPr>
        <p:txBody>
          <a:bodyPr bIns="91425" rIns="91425" lIns="91425" tIns="91425" anchor="t" anchorCtr="0"/>
          <a:lstStyle>
            <a:lvl1pPr algn="ctr">
              <a:spcBef>
                <a:spcPts val="0"/>
              </a:spcBef>
              <a:buClr>
                <a:schemeClr val="lt2"/>
              </a:buClr>
              <a:buSzPct val="100000"/>
              <a:buNone/>
              <a:defRPr sz="2400">
                <a:solidFill>
                  <a:schemeClr val="lt2"/>
                </a:solidFill>
              </a:defRPr>
            </a:lvl1pPr>
            <a:lvl2pPr algn="ctr">
              <a:spcBef>
                <a:spcPts val="0"/>
              </a:spcBef>
              <a:buClr>
                <a:schemeClr val="lt2"/>
              </a:buClr>
              <a:buNone/>
              <a:defRPr>
                <a:solidFill>
                  <a:schemeClr val="lt2"/>
                </a:solidFill>
              </a:defRPr>
            </a:lvl2pPr>
            <a:lvl3pPr algn="ctr">
              <a:spcBef>
                <a:spcPts val="0"/>
              </a:spcBef>
              <a:buClr>
                <a:schemeClr val="lt2"/>
              </a:buClr>
              <a:buNone/>
              <a:defRPr>
                <a:solidFill>
                  <a:schemeClr val="lt2"/>
                </a:solidFill>
              </a:defRPr>
            </a:lvl3pPr>
            <a:lvl4pPr algn="ctr">
              <a:spcBef>
                <a:spcPts val="0"/>
              </a:spcBef>
              <a:buClr>
                <a:schemeClr val="lt2"/>
              </a:buClr>
              <a:buSzPct val="100000"/>
              <a:buNone/>
              <a:defRPr sz="2400">
                <a:solidFill>
                  <a:schemeClr val="lt2"/>
                </a:solidFill>
              </a:defRPr>
            </a:lvl4pPr>
            <a:lvl5pPr algn="ctr">
              <a:spcBef>
                <a:spcPts val="0"/>
              </a:spcBef>
              <a:buClr>
                <a:schemeClr val="lt2"/>
              </a:buClr>
              <a:buSzPct val="100000"/>
              <a:buNone/>
              <a:defRPr sz="2400">
                <a:solidFill>
                  <a:schemeClr val="lt2"/>
                </a:solidFill>
              </a:defRPr>
            </a:lvl5pPr>
            <a:lvl6pPr algn="ctr">
              <a:spcBef>
                <a:spcPts val="0"/>
              </a:spcBef>
              <a:buClr>
                <a:schemeClr val="lt2"/>
              </a:buClr>
              <a:buSzPct val="100000"/>
              <a:buNone/>
              <a:defRPr sz="2400">
                <a:solidFill>
                  <a:schemeClr val="lt2"/>
                </a:solidFill>
              </a:defRPr>
            </a:lvl6pPr>
            <a:lvl7pPr algn="ctr">
              <a:spcBef>
                <a:spcPts val="0"/>
              </a:spcBef>
              <a:buClr>
                <a:schemeClr val="lt2"/>
              </a:buClr>
              <a:buSzPct val="100000"/>
              <a:buNone/>
              <a:defRPr sz="2400">
                <a:solidFill>
                  <a:schemeClr val="lt2"/>
                </a:solidFill>
              </a:defRPr>
            </a:lvl7pPr>
            <a:lvl8pPr algn="ctr">
              <a:spcBef>
                <a:spcPts val="0"/>
              </a:spcBef>
              <a:buClr>
                <a:schemeClr val="lt2"/>
              </a:buClr>
              <a:buSzPct val="100000"/>
              <a:buNone/>
              <a:defRPr sz="2400">
                <a:solidFill>
                  <a:schemeClr val="lt2"/>
                </a:solidFill>
              </a:defRPr>
            </a:lvl8pPr>
            <a:lvl9pPr algn="ctr">
              <a:spcBef>
                <a:spcPts val="0"/>
              </a:spcBef>
              <a:buClr>
                <a:schemeClr val="lt2"/>
              </a:buClr>
              <a:buSzPct val="100000"/>
              <a:buNone/>
              <a:defRPr sz="2400">
                <a:solidFill>
                  <a:schemeClr val="lt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y="0" x="0"/>
          <a:ext cy="0" cx="0"/>
          <a:chOff y="0" x="0"/>
          <a:chExt cy="0" cx="0"/>
        </a:xfrm>
      </p:grpSpPr>
      <p:sp>
        <p:nvSpPr>
          <p:cNvPr id="18" name="Shape 18"/>
          <p:cNvSpPr/>
          <p:nvPr/>
        </p:nvSpPr>
        <p:spPr>
          <a:xfrm>
            <a:off y="-1078" x="0"/>
            <a:ext cy="1144199" cx="9144000"/>
          </a:xfrm>
          <a:prstGeom prst="rect">
            <a:avLst/>
          </a:prstGeom>
          <a:solidFill>
            <a:schemeClr val="dk2">
              <a:alpha val="20000"/>
            </a:schemeClr>
          </a:solidFill>
          <a:ln>
            <a:noFill/>
          </a:ln>
        </p:spPr>
        <p:txBody>
          <a:bodyPr bIns="45700" rIns="91425" lIns="91425" tIns="45700" anchor="ctr" anchorCtr="0">
            <a:noAutofit/>
          </a:bodyPr>
          <a:lstStyle/>
          <a:p>
            <a:pPr>
              <a:spcBef>
                <a:spcPts val="0"/>
              </a:spcBef>
              <a:buNone/>
            </a:pPr>
            <a:r>
              <a:t/>
            </a:r>
            <a:endParaRPr/>
          </a:p>
        </p:txBody>
      </p:sp>
      <p:grpSp>
        <p:nvGrpSpPr>
          <p:cNvPr id="19" name="Shape 19"/>
          <p:cNvGrpSpPr/>
          <p:nvPr/>
        </p:nvGrpSpPr>
        <p:grpSpPr>
          <a:xfrm>
            <a:off y="-1078" x="0"/>
            <a:ext cy="5144627" cx="649180"/>
            <a:chOff y="-1438" x="0"/>
            <a:chExt cy="6859503" cx="649180"/>
          </a:xfrm>
        </p:grpSpPr>
        <p:sp>
          <p:nvSpPr>
            <p:cNvPr id="20" name="Shape 20"/>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rgbClr val="5A6378">
                <a:alpha val="9803"/>
              </a:srgbClr>
            </a:solidFill>
            <a:ln>
              <a:noFill/>
            </a:ln>
          </p:spPr>
          <p:txBody>
            <a:bodyPr bIns="45700" rIns="91425" lIns="91425" tIns="45700" anchor="ctr" anchorCtr="0">
              <a:noAutofit/>
            </a:bodyPr>
            <a:lstStyle/>
            <a:p>
              <a:pPr>
                <a:spcBef>
                  <a:spcPts val="0"/>
                </a:spcBef>
                <a:buNone/>
              </a:pPr>
              <a:r>
                <a:t/>
              </a:r>
              <a:endParaRPr/>
            </a:p>
          </p:txBody>
        </p:sp>
        <p:sp>
          <p:nvSpPr>
            <p:cNvPr id="21" name="Shape 21"/>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grpSp>
        <p:nvGrpSpPr>
          <p:cNvPr id="22" name="Shape 22"/>
          <p:cNvGrpSpPr/>
          <p:nvPr/>
        </p:nvGrpSpPr>
        <p:grpSpPr>
          <a:xfrm flipH="1">
            <a:off y="0" x="8494493"/>
            <a:ext cy="5144627" cx="649180"/>
            <a:chOff y="-1438" x="0"/>
            <a:chExt cy="6859503" cx="649180"/>
          </a:xfrm>
        </p:grpSpPr>
        <p:sp>
          <p:nvSpPr>
            <p:cNvPr id="23" name="Shape 23"/>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rgbClr val="5A6378">
                <a:alpha val="9803"/>
              </a:srgbClr>
            </a:solidFill>
            <a:ln>
              <a:noFill/>
            </a:ln>
          </p:spPr>
          <p:txBody>
            <a:bodyPr bIns="45700" rIns="91425" lIns="91425" tIns="45700" anchor="ctr" anchorCtr="0">
              <a:noAutofit/>
            </a:bodyPr>
            <a:lstStyle/>
            <a:p>
              <a:pPr>
                <a:spcBef>
                  <a:spcPts val="0"/>
                </a:spcBef>
                <a:buNone/>
              </a:pPr>
              <a:r>
                <a:t/>
              </a:r>
              <a:endParaRPr/>
            </a:p>
          </p:txBody>
        </p:sp>
        <p:sp>
          <p:nvSpPr>
            <p:cNvPr id="24" name="Shape 24"/>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sp>
        <p:nvSpPr>
          <p:cNvPr id="25" name="Shape 25"/>
          <p:cNvSpPr/>
          <p:nvPr/>
        </p:nvSpPr>
        <p:spPr>
          <a:xfrm>
            <a:off y="4743450" x="0"/>
            <a:ext cy="401099" cx="9144000"/>
          </a:xfrm>
          <a:prstGeom prst="rect">
            <a:avLst/>
          </a:prstGeom>
          <a:solidFill>
            <a:schemeClr val="dk1">
              <a:alpha val="14901"/>
            </a:schemeClr>
          </a:solidFill>
          <a:ln>
            <a:noFill/>
          </a:ln>
        </p:spPr>
        <p:txBody>
          <a:bodyPr bIns="45700" rIns="91425" lIns="91425" tIns="45700" anchor="ctr" anchorCtr="0">
            <a:noAutofit/>
          </a:bodyPr>
          <a:lstStyle/>
          <a:p>
            <a:pPr>
              <a:spcBef>
                <a:spcPts val="0"/>
              </a:spcBef>
              <a:buNone/>
            </a:pPr>
            <a:r>
              <a:t/>
            </a:r>
            <a:endParaRPr/>
          </a:p>
        </p:txBody>
      </p:sp>
      <p:sp>
        <p:nvSpPr>
          <p:cNvPr id="26" name="Shape 26"/>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7" name="Shape 27"/>
          <p:cNvSpPr txBox="1"/>
          <p:nvPr>
            <p:ph idx="1" type="body"/>
          </p:nvPr>
        </p:nvSpPr>
        <p:spPr>
          <a:xfrm>
            <a:off y="1200150" x="457200"/>
            <a:ext cy="3725699"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8" name="Shape 28"/>
        <p:cNvGrpSpPr/>
        <p:nvPr/>
      </p:nvGrpSpPr>
      <p:grpSpPr>
        <a:xfrm>
          <a:off y="0" x="0"/>
          <a:ext cy="0" cx="0"/>
          <a:chOff y="0" x="0"/>
          <a:chExt cy="0" cx="0"/>
        </a:xfrm>
      </p:grpSpPr>
      <p:sp>
        <p:nvSpPr>
          <p:cNvPr id="29" name="Shape 29"/>
          <p:cNvSpPr/>
          <p:nvPr/>
        </p:nvSpPr>
        <p:spPr>
          <a:xfrm>
            <a:off y="-1078" x="0"/>
            <a:ext cy="1144199" cx="9144000"/>
          </a:xfrm>
          <a:prstGeom prst="rect">
            <a:avLst/>
          </a:prstGeom>
          <a:solidFill>
            <a:schemeClr val="dk2">
              <a:alpha val="20000"/>
            </a:schemeClr>
          </a:solidFill>
          <a:ln>
            <a:noFill/>
          </a:ln>
        </p:spPr>
        <p:txBody>
          <a:bodyPr bIns="45700" rIns="91425" lIns="91425" tIns="45700" anchor="ctr" anchorCtr="0">
            <a:noAutofit/>
          </a:bodyPr>
          <a:lstStyle/>
          <a:p>
            <a:pPr>
              <a:spcBef>
                <a:spcPts val="0"/>
              </a:spcBef>
              <a:buNone/>
            </a:pPr>
            <a:r>
              <a:t/>
            </a:r>
            <a:endParaRPr/>
          </a:p>
        </p:txBody>
      </p:sp>
      <p:grpSp>
        <p:nvGrpSpPr>
          <p:cNvPr id="30" name="Shape 30"/>
          <p:cNvGrpSpPr/>
          <p:nvPr/>
        </p:nvGrpSpPr>
        <p:grpSpPr>
          <a:xfrm>
            <a:off y="-1078" x="0"/>
            <a:ext cy="5144627" cx="649180"/>
            <a:chOff y="-1438" x="0"/>
            <a:chExt cy="6859503" cx="649180"/>
          </a:xfrm>
        </p:grpSpPr>
        <p:sp>
          <p:nvSpPr>
            <p:cNvPr id="31" name="Shape 31"/>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sp>
          <p:nvSpPr>
            <p:cNvPr id="32" name="Shape 32"/>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grpSp>
        <p:nvGrpSpPr>
          <p:cNvPr id="33" name="Shape 33"/>
          <p:cNvGrpSpPr/>
          <p:nvPr/>
        </p:nvGrpSpPr>
        <p:grpSpPr>
          <a:xfrm flipH="1">
            <a:off y="0" x="8494493"/>
            <a:ext cy="5144627" cx="649180"/>
            <a:chOff y="-1438" x="0"/>
            <a:chExt cy="6859503" cx="649180"/>
          </a:xfrm>
        </p:grpSpPr>
        <p:sp>
          <p:nvSpPr>
            <p:cNvPr id="34" name="Shape 34"/>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rgbClr val="5A6378">
                <a:alpha val="9803"/>
              </a:srgbClr>
            </a:solidFill>
            <a:ln>
              <a:noFill/>
            </a:ln>
          </p:spPr>
          <p:txBody>
            <a:bodyPr bIns="45700" rIns="91425" lIns="91425" tIns="45700" anchor="ctr" anchorCtr="0">
              <a:noAutofit/>
            </a:bodyPr>
            <a:lstStyle/>
            <a:p>
              <a:pPr>
                <a:spcBef>
                  <a:spcPts val="0"/>
                </a:spcBef>
                <a:buNone/>
              </a:pPr>
              <a:r>
                <a:t/>
              </a:r>
              <a:endParaRPr/>
            </a:p>
          </p:txBody>
        </p:sp>
        <p:sp>
          <p:nvSpPr>
            <p:cNvPr id="35" name="Shape 35"/>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sp>
        <p:nvSpPr>
          <p:cNvPr id="36" name="Shape 36"/>
          <p:cNvSpPr/>
          <p:nvPr/>
        </p:nvSpPr>
        <p:spPr>
          <a:xfrm>
            <a:off y="4743450" x="0"/>
            <a:ext cy="401099" cx="9144000"/>
          </a:xfrm>
          <a:prstGeom prst="rect">
            <a:avLst/>
          </a:prstGeom>
          <a:solidFill>
            <a:schemeClr val="dk1">
              <a:alpha val="14901"/>
            </a:schemeClr>
          </a:solidFill>
          <a:ln>
            <a:noFill/>
          </a:ln>
        </p:spPr>
        <p:txBody>
          <a:bodyPr bIns="45700" rIns="91425" lIns="91425" tIns="45700" anchor="ctr" anchorCtr="0">
            <a:noAutofit/>
          </a:bodyPr>
          <a:lstStyle/>
          <a:p>
            <a:pPr>
              <a:spcBef>
                <a:spcPts val="0"/>
              </a:spcBef>
              <a:buNone/>
            </a:pPr>
            <a:r>
              <a:t/>
            </a:r>
            <a:endParaRPr/>
          </a:p>
        </p:txBody>
      </p:sp>
      <p:sp>
        <p:nvSpPr>
          <p:cNvPr id="37" name="Shape 37"/>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8" name="Shape 38"/>
          <p:cNvSpPr txBox="1"/>
          <p:nvPr>
            <p:ph idx="1" type="body"/>
          </p:nvPr>
        </p:nvSpPr>
        <p:spPr>
          <a:xfrm>
            <a:off y="1200150" x="457200"/>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9" name="Shape 39"/>
          <p:cNvSpPr txBox="1"/>
          <p:nvPr>
            <p:ph idx="2" type="body"/>
          </p:nvPr>
        </p:nvSpPr>
        <p:spPr>
          <a:xfrm>
            <a:off y="1200150" x="4692273"/>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0" name="Shape 40"/>
        <p:cNvGrpSpPr/>
        <p:nvPr/>
      </p:nvGrpSpPr>
      <p:grpSpPr>
        <a:xfrm>
          <a:off y="0" x="0"/>
          <a:ext cy="0" cx="0"/>
          <a:chOff y="0" x="0"/>
          <a:chExt cy="0" cx="0"/>
        </a:xfrm>
      </p:grpSpPr>
      <p:sp>
        <p:nvSpPr>
          <p:cNvPr id="41" name="Shape 41"/>
          <p:cNvSpPr/>
          <p:nvPr/>
        </p:nvSpPr>
        <p:spPr>
          <a:xfrm>
            <a:off y="-1078" x="0"/>
            <a:ext cy="1144199" cx="9144000"/>
          </a:xfrm>
          <a:prstGeom prst="rect">
            <a:avLst/>
          </a:prstGeom>
          <a:solidFill>
            <a:schemeClr val="dk2">
              <a:alpha val="20000"/>
            </a:schemeClr>
          </a:solidFill>
          <a:ln>
            <a:noFill/>
          </a:ln>
        </p:spPr>
        <p:txBody>
          <a:bodyPr bIns="45700" rIns="91425" lIns="91425" tIns="45700" anchor="ctr" anchorCtr="0">
            <a:noAutofit/>
          </a:bodyPr>
          <a:lstStyle/>
          <a:p>
            <a:pPr>
              <a:spcBef>
                <a:spcPts val="0"/>
              </a:spcBef>
              <a:buNone/>
            </a:pPr>
            <a:r>
              <a:t/>
            </a:r>
            <a:endParaRPr/>
          </a:p>
        </p:txBody>
      </p:sp>
      <p:grpSp>
        <p:nvGrpSpPr>
          <p:cNvPr id="42" name="Shape 42"/>
          <p:cNvGrpSpPr/>
          <p:nvPr/>
        </p:nvGrpSpPr>
        <p:grpSpPr>
          <a:xfrm>
            <a:off y="-1078" x="0"/>
            <a:ext cy="5144627" cx="649180"/>
            <a:chOff y="-1438" x="0"/>
            <a:chExt cy="6859503" cx="649180"/>
          </a:xfrm>
        </p:grpSpPr>
        <p:sp>
          <p:nvSpPr>
            <p:cNvPr id="43" name="Shape 43"/>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sp>
          <p:nvSpPr>
            <p:cNvPr id="44" name="Shape 44"/>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grpSp>
        <p:nvGrpSpPr>
          <p:cNvPr id="45" name="Shape 45"/>
          <p:cNvGrpSpPr/>
          <p:nvPr/>
        </p:nvGrpSpPr>
        <p:grpSpPr>
          <a:xfrm flipH="1">
            <a:off y="0" x="8494493"/>
            <a:ext cy="5144627" cx="649180"/>
            <a:chOff y="-1438" x="0"/>
            <a:chExt cy="6859503" cx="649180"/>
          </a:xfrm>
        </p:grpSpPr>
        <p:sp>
          <p:nvSpPr>
            <p:cNvPr id="46" name="Shape 46"/>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sp>
          <p:nvSpPr>
            <p:cNvPr id="47" name="Shape 47"/>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sp>
        <p:nvSpPr>
          <p:cNvPr id="48" name="Shape 48"/>
          <p:cNvSpPr/>
          <p:nvPr/>
        </p:nvSpPr>
        <p:spPr>
          <a:xfrm>
            <a:off y="4743450" x="0"/>
            <a:ext cy="401099" cx="9144000"/>
          </a:xfrm>
          <a:prstGeom prst="rect">
            <a:avLst/>
          </a:prstGeom>
          <a:solidFill>
            <a:schemeClr val="dk1">
              <a:alpha val="14901"/>
            </a:schemeClr>
          </a:solidFill>
          <a:ln>
            <a:noFill/>
          </a:ln>
        </p:spPr>
        <p:txBody>
          <a:bodyPr bIns="45700" rIns="91425" lIns="91425" tIns="45700" anchor="ctr" anchorCtr="0">
            <a:noAutofit/>
          </a:bodyPr>
          <a:lstStyle/>
          <a:p>
            <a:pPr>
              <a:spcBef>
                <a:spcPts val="0"/>
              </a:spcBef>
              <a:buNone/>
            </a:pPr>
            <a:r>
              <a:t/>
            </a:r>
            <a:endParaRPr/>
          </a:p>
        </p:txBody>
      </p:sp>
      <p:sp>
        <p:nvSpPr>
          <p:cNvPr id="49" name="Shape 49"/>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0" name="Shape 50"/>
        <p:cNvGrpSpPr/>
        <p:nvPr/>
      </p:nvGrpSpPr>
      <p:grpSpPr>
        <a:xfrm>
          <a:off y="0" x="0"/>
          <a:ext cy="0" cx="0"/>
          <a:chOff y="0" x="0"/>
          <a:chExt cy="0" cx="0"/>
        </a:xfrm>
      </p:grpSpPr>
      <p:sp>
        <p:nvSpPr>
          <p:cNvPr id="51" name="Shape 51"/>
          <p:cNvSpPr/>
          <p:nvPr/>
        </p:nvSpPr>
        <p:spPr>
          <a:xfrm>
            <a:off y="-1078" x="0"/>
            <a:ext cy="1144199" cx="9144000"/>
          </a:xfrm>
          <a:prstGeom prst="rect">
            <a:avLst/>
          </a:prstGeom>
          <a:solidFill>
            <a:schemeClr val="dk2">
              <a:alpha val="20000"/>
            </a:schemeClr>
          </a:solidFill>
          <a:ln>
            <a:noFill/>
          </a:ln>
        </p:spPr>
        <p:txBody>
          <a:bodyPr bIns="45700" rIns="91425" lIns="91425" tIns="45700" anchor="ctr" anchorCtr="0">
            <a:noAutofit/>
          </a:bodyPr>
          <a:lstStyle/>
          <a:p>
            <a:pPr>
              <a:spcBef>
                <a:spcPts val="0"/>
              </a:spcBef>
              <a:buNone/>
            </a:pPr>
            <a:r>
              <a:t/>
            </a:r>
            <a:endParaRPr/>
          </a:p>
        </p:txBody>
      </p:sp>
      <p:grpSp>
        <p:nvGrpSpPr>
          <p:cNvPr id="52" name="Shape 52"/>
          <p:cNvGrpSpPr/>
          <p:nvPr/>
        </p:nvGrpSpPr>
        <p:grpSpPr>
          <a:xfrm>
            <a:off y="-1078" x="0"/>
            <a:ext cy="5144627" cx="649180"/>
            <a:chOff y="-1438" x="0"/>
            <a:chExt cy="6859503" cx="649180"/>
          </a:xfrm>
        </p:grpSpPr>
        <p:sp>
          <p:nvSpPr>
            <p:cNvPr id="53" name="Shape 53"/>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sp>
          <p:nvSpPr>
            <p:cNvPr id="54" name="Shape 54"/>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grpSp>
        <p:nvGrpSpPr>
          <p:cNvPr id="55" name="Shape 55"/>
          <p:cNvGrpSpPr/>
          <p:nvPr/>
        </p:nvGrpSpPr>
        <p:grpSpPr>
          <a:xfrm flipH="1">
            <a:off y="0" x="8494493"/>
            <a:ext cy="5144627" cx="649180"/>
            <a:chOff y="-1438" x="0"/>
            <a:chExt cy="6859503" cx="649180"/>
          </a:xfrm>
        </p:grpSpPr>
        <p:sp>
          <p:nvSpPr>
            <p:cNvPr id="56" name="Shape 56"/>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sp>
          <p:nvSpPr>
            <p:cNvPr id="57" name="Shape 57"/>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sp>
        <p:nvSpPr>
          <p:cNvPr id="58" name="Shape 58"/>
          <p:cNvSpPr/>
          <p:nvPr/>
        </p:nvSpPr>
        <p:spPr>
          <a:xfrm>
            <a:off y="4743450" x="0"/>
            <a:ext cy="401099" cx="9144000"/>
          </a:xfrm>
          <a:prstGeom prst="rect">
            <a:avLst/>
          </a:prstGeom>
          <a:solidFill>
            <a:schemeClr val="dk1">
              <a:alpha val="14901"/>
            </a:schemeClr>
          </a:solidFill>
          <a:ln>
            <a:noFill/>
          </a:ln>
        </p:spPr>
        <p:txBody>
          <a:bodyPr bIns="45700" rIns="91425" lIns="91425" tIns="45700" anchor="ctr" anchorCtr="0">
            <a:noAutofit/>
          </a:bodyPr>
          <a:lstStyle/>
          <a:p>
            <a:pPr>
              <a:spcBef>
                <a:spcPts val="0"/>
              </a:spcBef>
              <a:buNone/>
            </a:pPr>
            <a:r>
              <a:t/>
            </a:r>
            <a:endParaRPr/>
          </a:p>
        </p:txBody>
      </p:sp>
      <p:sp>
        <p:nvSpPr>
          <p:cNvPr id="59" name="Shape 59"/>
          <p:cNvSpPr txBox="1"/>
          <p:nvPr>
            <p:ph idx="1" type="body"/>
          </p:nvPr>
        </p:nvSpPr>
        <p:spPr>
          <a:xfrm>
            <a:off y="4406309" x="457200"/>
            <a:ext cy="519599" cx="8229600"/>
          </a:xfrm>
          <a:prstGeom prst="rect">
            <a:avLst/>
          </a:prstGeom>
        </p:spPr>
        <p:txBody>
          <a:bodyPr bIns="91425" rIns="91425" lIns="91425" tIns="91425" anchor="t" anchorCtr="0"/>
          <a:lstStyle>
            <a:lvl1pPr algn="ctr">
              <a:spcBef>
                <a:spcPts val="0"/>
              </a:spcBef>
              <a:buClr>
                <a:schemeClr val="lt2"/>
              </a:buClr>
              <a:buSzPct val="100000"/>
              <a:buNone/>
              <a:defRPr sz="1800">
                <a:solidFill>
                  <a:schemeClr val="lt2"/>
                </a:solidFill>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0" name="Shape 60"/>
        <p:cNvGrpSpPr/>
        <p:nvPr/>
      </p:nvGrpSpPr>
      <p:grpSpPr>
        <a:xfrm>
          <a:off y="0" x="0"/>
          <a:ext cy="0" cx="0"/>
          <a:chOff y="0" x="0"/>
          <a:chExt cy="0" cx="0"/>
        </a:xfrm>
      </p:grpSpPr>
      <p:sp>
        <p:nvSpPr>
          <p:cNvPr id="61" name="Shape 61"/>
          <p:cNvSpPr/>
          <p:nvPr/>
        </p:nvSpPr>
        <p:spPr>
          <a:xfrm>
            <a:off y="-1078" x="0"/>
            <a:ext cy="1144199" cx="9144000"/>
          </a:xfrm>
          <a:prstGeom prst="rect">
            <a:avLst/>
          </a:prstGeom>
          <a:solidFill>
            <a:schemeClr val="dk2">
              <a:alpha val="20000"/>
            </a:schemeClr>
          </a:solidFill>
          <a:ln>
            <a:noFill/>
          </a:ln>
        </p:spPr>
        <p:txBody>
          <a:bodyPr bIns="45700" rIns="91425" lIns="91425" tIns="45700" anchor="ctr" anchorCtr="0">
            <a:noAutofit/>
          </a:bodyPr>
          <a:lstStyle/>
          <a:p>
            <a:pPr>
              <a:spcBef>
                <a:spcPts val="0"/>
              </a:spcBef>
              <a:buNone/>
            </a:pPr>
            <a:r>
              <a:t/>
            </a:r>
            <a:endParaRPr/>
          </a:p>
        </p:txBody>
      </p:sp>
      <p:grpSp>
        <p:nvGrpSpPr>
          <p:cNvPr id="62" name="Shape 62"/>
          <p:cNvGrpSpPr/>
          <p:nvPr/>
        </p:nvGrpSpPr>
        <p:grpSpPr>
          <a:xfrm>
            <a:off y="-1078" x="0"/>
            <a:ext cy="5144627" cx="649180"/>
            <a:chOff y="-1438" x="0"/>
            <a:chExt cy="6859503" cx="649180"/>
          </a:xfrm>
        </p:grpSpPr>
        <p:sp>
          <p:nvSpPr>
            <p:cNvPr id="63" name="Shape 63"/>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sp>
          <p:nvSpPr>
            <p:cNvPr id="64" name="Shape 64"/>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grpSp>
        <p:nvGrpSpPr>
          <p:cNvPr id="65" name="Shape 65"/>
          <p:cNvGrpSpPr/>
          <p:nvPr/>
        </p:nvGrpSpPr>
        <p:grpSpPr>
          <a:xfrm flipH="1">
            <a:off y="0" x="8494493"/>
            <a:ext cy="5144627" cx="649180"/>
            <a:chOff y="-1438" x="0"/>
            <a:chExt cy="6859503" cx="649180"/>
          </a:xfrm>
        </p:grpSpPr>
        <p:sp>
          <p:nvSpPr>
            <p:cNvPr id="66" name="Shape 66"/>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sp>
          <p:nvSpPr>
            <p:cNvPr id="67" name="Shape 67"/>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sp>
        <p:nvSpPr>
          <p:cNvPr id="68" name="Shape 68"/>
          <p:cNvSpPr/>
          <p:nvPr/>
        </p:nvSpPr>
        <p:spPr>
          <a:xfrm>
            <a:off y="4743450" x="0"/>
            <a:ext cy="401099" cx="9144000"/>
          </a:xfrm>
          <a:prstGeom prst="rect">
            <a:avLst/>
          </a:prstGeom>
          <a:solidFill>
            <a:schemeClr val="dk1">
              <a:alpha val="14901"/>
            </a:schemeClr>
          </a:solidFill>
          <a:ln>
            <a:noFill/>
          </a:ln>
        </p:spPr>
        <p:txBody>
          <a:bodyPr bIns="45700" rIns="91425" lIns="91425" tIns="45700" anchor="ctr" anchorCtr="0">
            <a:noAutofit/>
          </a:bodyPr>
          <a:lstStyle/>
          <a:p>
            <a:pPr>
              <a:spcBef>
                <a:spcPts val="0"/>
              </a:spcBef>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3.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100000">
              <a:schemeClr val="dk1"/>
            </a:gs>
          </a:gsLst>
          <a:path path="circle">
            <a:fillToRect t="50%" b="50%" r="50%" l="50%"/>
          </a:path>
          <a:tileRect/>
        </a:gra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400" cx="8229600"/>
          </a:xfrm>
          <a:prstGeom prst="rect">
            <a:avLst/>
          </a:prstGeom>
          <a:noFill/>
          <a:ln>
            <a:noFill/>
          </a:ln>
        </p:spPr>
        <p:txBody>
          <a:bodyPr bIns="91425" rIns="91425" lIns="91425" tIns="91425" anchor="b" anchorCtr="0"/>
          <a:lstStyle>
            <a:lvl1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1pPr>
            <a:lvl2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2pPr>
            <a:lvl3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3pPr>
            <a:lvl4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4pPr>
            <a:lvl5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5pPr>
            <a:lvl6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6pPr>
            <a:lvl7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7pPr>
            <a:lvl8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8pPr>
            <a:lvl9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9pPr>
          </a:lstStyle>
          <a:p/>
        </p:txBody>
      </p:sp>
      <p:sp>
        <p:nvSpPr>
          <p:cNvPr id="6" name="Shape 6"/>
          <p:cNvSpPr txBox="1"/>
          <p:nvPr>
            <p:ph idx="1" type="body"/>
          </p:nvPr>
        </p:nvSpPr>
        <p:spPr>
          <a:xfrm>
            <a:off y="1200150" x="457200"/>
            <a:ext cy="3725699" cx="8229600"/>
          </a:xfrm>
          <a:prstGeom prst="rect">
            <a:avLst/>
          </a:prstGeom>
          <a:noFill/>
          <a:ln>
            <a:noFill/>
          </a:ln>
        </p:spPr>
        <p:txBody>
          <a:bodyPr bIns="91425" rIns="91425" lIns="91425" tIns="91425" anchor="t" anchorCtr="0"/>
          <a:lstStyle>
            <a:lvl1pPr>
              <a:spcBef>
                <a:spcPts val="600"/>
              </a:spcBef>
              <a:buClr>
                <a:schemeClr val="lt1"/>
              </a:buClr>
              <a:buSzPct val="100000"/>
              <a:buFont typeface="Trebuchet MS"/>
              <a:defRPr sz="3000">
                <a:solidFill>
                  <a:schemeClr val="lt1"/>
                </a:solidFill>
                <a:latin typeface="Trebuchet MS"/>
                <a:ea typeface="Trebuchet MS"/>
                <a:cs typeface="Trebuchet MS"/>
                <a:sym typeface="Trebuchet MS"/>
              </a:defRPr>
            </a:lvl1pPr>
            <a:lvl2pPr>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2pPr>
            <a:lvl3pPr>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3pPr>
            <a:lvl4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4pPr>
            <a:lvl5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5pPr>
            <a:lvl6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6pPr>
            <a:lvl7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7pPr>
            <a:lvl8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8pPr>
            <a:lvl9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14.png" Type="http://schemas.openxmlformats.org/officeDocument/2006/relationships/image" Id="rId4"/><Relationship Target="../media/image19.png" Type="http://schemas.openxmlformats.org/officeDocument/2006/relationships/image" Id="rId3"/><Relationship Target="../media/image18.png" Type="http://schemas.openxmlformats.org/officeDocument/2006/relationships/image" Id="rId6"/><Relationship Target="../media/image15.png" Type="http://schemas.openxmlformats.org/officeDocument/2006/relationships/image" Id="rId5"/></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03.gif" Type="http://schemas.openxmlformats.org/officeDocument/2006/relationships/image" Id="rId4"/><Relationship Target="../media/image01.png" Type="http://schemas.openxmlformats.org/officeDocument/2006/relationships/image" Id="rId3"/><Relationship Target="../media/image05.gif" Type="http://schemas.openxmlformats.org/officeDocument/2006/relationships/image" Id="rId6"/><Relationship Target="../media/image02.gif" Type="http://schemas.openxmlformats.org/officeDocument/2006/relationships/image" Id="rId5"/><Relationship Target="../media/image06.gif" Type="http://schemas.openxmlformats.org/officeDocument/2006/relationships/image" Id="rId8"/><Relationship Target="../media/image00.gif" Type="http://schemas.openxmlformats.org/officeDocument/2006/relationships/image" Id="rId7"/></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 Target="../media/image11.gif" Type="http://schemas.openxmlformats.org/officeDocument/2006/relationships/image" Id="rId10"/><Relationship Target="../media/image12.jpg" Type="http://schemas.openxmlformats.org/officeDocument/2006/relationships/image" Id="rId4"/><Relationship Target="../media/image07.gif" Type="http://schemas.openxmlformats.org/officeDocument/2006/relationships/image" Id="rId3"/><Relationship Target="../media/image10.gif" Type="http://schemas.openxmlformats.org/officeDocument/2006/relationships/image" Id="rId9"/><Relationship Target="../media/image13.png" Type="http://schemas.openxmlformats.org/officeDocument/2006/relationships/image" Id="rId6"/><Relationship Target="../media/image16.png" Type="http://schemas.openxmlformats.org/officeDocument/2006/relationships/image" Id="rId5"/><Relationship Target="../media/image09.gif" Type="http://schemas.openxmlformats.org/officeDocument/2006/relationships/image" Id="rId8"/><Relationship Target="../media/image08.gif" Type="http://schemas.openxmlformats.org/officeDocument/2006/relationships/image" Id="rId7"/></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media/image17.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http://youtube.com/v/0X3Dbqkmd0o" Type="http://schemas.openxmlformats.org/officeDocument/2006/relationships/hyperlink" TargetMode="External" Id="rId4"/><Relationship Target="../media/image04.jpg" Type="http://schemas.openxmlformats.org/officeDocument/2006/relationships/image" Id="rId5"/></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y="0" x="0"/>
          <a:ext cy="0" cx="0"/>
          <a:chOff y="0" x="0"/>
          <a:chExt cy="0" cx="0"/>
        </a:xfrm>
      </p:grpSpPr>
      <p:sp>
        <p:nvSpPr>
          <p:cNvPr id="70" name="Shape 70"/>
          <p:cNvSpPr txBox="1"/>
          <p:nvPr>
            <p:ph type="ctrTitle"/>
          </p:nvPr>
        </p:nvSpPr>
        <p:spPr>
          <a:xfrm>
            <a:off y="1187684" x="685800"/>
            <a:ext cy="1238099" cx="7772400"/>
          </a:xfrm>
          <a:prstGeom prst="rect">
            <a:avLst/>
          </a:prstGeom>
        </p:spPr>
        <p:txBody>
          <a:bodyPr bIns="91425" rIns="91425" lIns="91425" tIns="91425" anchor="b" anchorCtr="0">
            <a:noAutofit/>
          </a:bodyPr>
          <a:lstStyle/>
          <a:p>
            <a:pPr>
              <a:spcBef>
                <a:spcPts val="0"/>
              </a:spcBef>
              <a:buNone/>
            </a:pPr>
            <a:r>
              <a:rPr lang="en"/>
              <a:t>Mila</a:t>
            </a:r>
          </a:p>
        </p:txBody>
      </p:sp>
      <p:sp>
        <p:nvSpPr>
          <p:cNvPr id="71" name="Shape 71"/>
          <p:cNvSpPr txBox="1"/>
          <p:nvPr>
            <p:ph idx="1" type="subTitle"/>
          </p:nvPr>
        </p:nvSpPr>
        <p:spPr>
          <a:xfrm>
            <a:off y="2242500" x="651825"/>
            <a:ext cy="658500" cx="7772400"/>
          </a:xfrm>
          <a:prstGeom prst="rect">
            <a:avLst/>
          </a:prstGeom>
        </p:spPr>
        <p:txBody>
          <a:bodyPr bIns="91425" rIns="91425" lIns="91425" tIns="91425" anchor="t" anchorCtr="0">
            <a:noAutofit/>
          </a:bodyPr>
          <a:lstStyle/>
          <a:p>
            <a:pPr rtl="0">
              <a:spcBef>
                <a:spcPts val="0"/>
              </a:spcBef>
              <a:buNone/>
            </a:pPr>
            <a:r>
              <a:rPr lang="en"/>
              <a:t>2D Game Pitch</a:t>
            </a:r>
          </a:p>
          <a:p>
            <a:pPr rtl="0">
              <a:spcBef>
                <a:spcPts val="0"/>
              </a:spcBef>
              <a:buNone/>
            </a:pPr>
            <a:r>
              <a:t/>
            </a:r>
            <a:endParaRPr/>
          </a:p>
          <a:p>
            <a:pPr rtl="0">
              <a:spcBef>
                <a:spcPts val="0"/>
              </a:spcBef>
              <a:buNone/>
            </a:pPr>
            <a:r>
              <a:t/>
            </a:r>
            <a:endParaRPr/>
          </a:p>
          <a:p>
            <a:pPr rtl="0">
              <a:spcBef>
                <a:spcPts val="0"/>
              </a:spcBef>
              <a:buNone/>
            </a:pPr>
            <a:r>
              <a:rPr lang="en"/>
              <a:t>Kazi Ahmed</a:t>
            </a:r>
          </a:p>
          <a:p>
            <a:pPr rtl="0">
              <a:spcBef>
                <a:spcPts val="0"/>
              </a:spcBef>
              <a:buNone/>
            </a:pPr>
            <a:r>
              <a:rPr lang="en"/>
              <a:t>Fadi Alnabolsi</a:t>
            </a:r>
          </a:p>
          <a:p>
            <a:pPr rtl="0">
              <a:spcBef>
                <a:spcPts val="0"/>
              </a:spcBef>
              <a:buNone/>
            </a:pPr>
            <a:r>
              <a:t/>
            </a:r>
            <a:endParaRPr/>
          </a:p>
          <a:p>
            <a:pPr>
              <a:spcBef>
                <a:spcPts val="0"/>
              </a:spcBef>
              <a:buNone/>
            </a:pPr>
            <a:r>
              <a:rPr lang="en"/>
              <a:t>CIS 427 - Fall 2014</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y="0" x="0"/>
          <a:ext cy="0" cx="0"/>
          <a:chOff y="0" x="0"/>
          <a:chExt cy="0" cx="0"/>
        </a:xfrm>
      </p:grpSpPr>
      <p:sp>
        <p:nvSpPr>
          <p:cNvPr id="125" name="Shape 125"/>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Motivations</a:t>
            </a:r>
          </a:p>
        </p:txBody>
      </p:sp>
      <p:sp>
        <p:nvSpPr>
          <p:cNvPr id="126" name="Shape 126"/>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419100" marL="457200">
              <a:spcBef>
                <a:spcPts val="0"/>
              </a:spcBef>
              <a:buClr>
                <a:schemeClr val="lt1"/>
              </a:buClr>
              <a:buSzPct val="100000"/>
              <a:buFont typeface="Trebuchet MS"/>
              <a:buChar char="❖"/>
            </a:pPr>
            <a:r>
              <a:rPr lang="en"/>
              <a:t>Jimmy wants to find his family and escape to safety.</a:t>
            </a:r>
          </a:p>
          <a:p>
            <a:pPr lvl="0" indent="-419100" marL="457200">
              <a:spcBef>
                <a:spcPts val="0"/>
              </a:spcBef>
              <a:buClr>
                <a:schemeClr val="lt1"/>
              </a:buClr>
              <a:buSzPct val="100000"/>
              <a:buFont typeface="Trebuchet MS"/>
              <a:buChar char="❖"/>
            </a:pPr>
            <a:r>
              <a:rPr lang="en"/>
              <a:t>He also wants to know what happened, but that’s second priority to his family and escaping (optional).</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y="0" x="0"/>
          <a:ext cy="0" cx="0"/>
          <a:chOff y="0" x="0"/>
          <a:chExt cy="0" cx="0"/>
        </a:xfrm>
      </p:grpSpPr>
      <p:sp>
        <p:nvSpPr>
          <p:cNvPr id="131" name="Shape 131"/>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Level Summaries</a:t>
            </a:r>
          </a:p>
        </p:txBody>
      </p:sp>
      <p:sp>
        <p:nvSpPr>
          <p:cNvPr id="132" name="Shape 132"/>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42900" marL="457200">
              <a:spcBef>
                <a:spcPts val="0"/>
              </a:spcBef>
              <a:buClr>
                <a:schemeClr val="lt1"/>
              </a:buClr>
              <a:buSzPct val="100000"/>
              <a:buFont typeface="Trebuchet MS"/>
              <a:buChar char="❖"/>
            </a:pPr>
            <a:r>
              <a:rPr sz="1800" lang="en"/>
              <a:t>The player starts at the top floor of a hospital full of zombies. He has to get to the bottom, level by level. </a:t>
            </a:r>
          </a:p>
          <a:p>
            <a:pPr rtl="0" lvl="0" indent="-342900" marL="457200">
              <a:spcBef>
                <a:spcPts val="0"/>
              </a:spcBef>
              <a:buClr>
                <a:schemeClr val="lt1"/>
              </a:buClr>
              <a:buSzPct val="100000"/>
              <a:buFont typeface="Trebuchet MS"/>
              <a:buChar char="❖"/>
            </a:pPr>
            <a:r>
              <a:rPr sz="1800" lang="en"/>
              <a:t>He can sneak past the zombies, or he can shoot his way past them.</a:t>
            </a:r>
          </a:p>
          <a:p>
            <a:pPr rtl="0" lvl="0" indent="-342900" marL="457200">
              <a:spcBef>
                <a:spcPts val="0"/>
              </a:spcBef>
              <a:buClr>
                <a:schemeClr val="lt1"/>
              </a:buClr>
              <a:buSzPct val="100000"/>
              <a:buFont typeface="Trebuchet MS"/>
              <a:buChar char="❖"/>
            </a:pPr>
            <a:r>
              <a:rPr sz="1800" lang="en"/>
              <a:t>There will be weapons that can be picked up (along with ammo) the further along you get. Several members of the local police died with their weapons fighting in the hospital.</a:t>
            </a:r>
          </a:p>
          <a:p>
            <a:pPr rtl="0" lvl="0" indent="-342900" marL="457200">
              <a:spcBef>
                <a:spcPts val="0"/>
              </a:spcBef>
              <a:buClr>
                <a:schemeClr val="lt1"/>
              </a:buClr>
              <a:buSzPct val="100000"/>
              <a:buFont typeface="Trebuchet MS"/>
              <a:buChar char="❖"/>
            </a:pPr>
            <a:r>
              <a:rPr sz="1800" lang="en"/>
              <a:t>There will be boss zombies and the levels will get more difficult as you progress.</a:t>
            </a:r>
          </a:p>
          <a:p>
            <a:pPr lvl="0" indent="-342900" marL="457200">
              <a:spcBef>
                <a:spcPts val="0"/>
              </a:spcBef>
              <a:buClr>
                <a:schemeClr val="lt1"/>
              </a:buClr>
              <a:buSzPct val="100000"/>
              <a:buFont typeface="Trebuchet MS"/>
              <a:buChar char="❖"/>
            </a:pPr>
            <a:r>
              <a:rPr sz="1800" lang="en"/>
              <a:t>Final stage is at Jimmie’s home where you face the final boss zombie hybrid.</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y="0" x="0"/>
          <a:ext cy="0" cx="0"/>
          <a:chOff y="0" x="0"/>
          <a:chExt cy="0" cx="0"/>
        </a:xfrm>
      </p:grpSpPr>
      <p:sp>
        <p:nvSpPr>
          <p:cNvPr id="137" name="Shape 137"/>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Story Progression</a:t>
            </a:r>
          </a:p>
        </p:txBody>
      </p:sp>
      <p:sp>
        <p:nvSpPr>
          <p:cNvPr id="138" name="Shape 138"/>
          <p:cNvSpPr txBox="1"/>
          <p:nvPr>
            <p:ph idx="1" type="body"/>
          </p:nvPr>
        </p:nvSpPr>
        <p:spPr>
          <a:xfrm>
            <a:off y="943500" x="457200"/>
            <a:ext cy="3725699" cx="8229600"/>
          </a:xfrm>
          <a:prstGeom prst="rect">
            <a:avLst/>
          </a:prstGeom>
        </p:spPr>
        <p:txBody>
          <a:bodyPr bIns="91425" rIns="91425" lIns="91425" tIns="91425" anchor="t" anchorCtr="0">
            <a:noAutofit/>
          </a:bodyPr>
          <a:lstStyle/>
          <a:p>
            <a:pPr rtl="0" lvl="0" indent="-381000" marL="457200">
              <a:spcBef>
                <a:spcPts val="0"/>
              </a:spcBef>
              <a:buClr>
                <a:schemeClr val="lt1"/>
              </a:buClr>
              <a:buSzPct val="100000"/>
              <a:buFont typeface="Trebuchet MS"/>
              <a:buChar char="❖"/>
            </a:pPr>
            <a:r>
              <a:rPr sz="2400" lang="en"/>
              <a:t>Little pieces of lore are left in the form of documents on the floors of the hospital. The user can read them, or he can skip them.</a:t>
            </a:r>
          </a:p>
          <a:p>
            <a:pPr rtl="0" lvl="0">
              <a:spcBef>
                <a:spcPts val="0"/>
              </a:spcBef>
              <a:buNone/>
            </a:pPr>
            <a:r>
              <a:t/>
            </a:r>
            <a:endParaRPr sz="2400"/>
          </a:p>
          <a:p>
            <a:pPr lvl="0" indent="-381000" marL="457200">
              <a:spcBef>
                <a:spcPts val="0"/>
              </a:spcBef>
              <a:buClr>
                <a:schemeClr val="lt1"/>
              </a:buClr>
              <a:buSzPct val="100000"/>
              <a:buFont typeface="Trebuchet MS"/>
              <a:buChar char="❖"/>
            </a:pPr>
            <a:r>
              <a:rPr sz="2400" lang="en"/>
              <a:t>As of now, two main pieces of story progression. When you kill your daughter-turned-zombie, and when you face your wife at your house. Your wife explains how that zombie you killed was your daughter, and how she (the wife) is the mastermind behind everything.</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y="0" x="0"/>
          <a:ext cy="0" cx="0"/>
          <a:chOff y="0" x="0"/>
          <a:chExt cy="0" cx="0"/>
        </a:xfrm>
      </p:grpSpPr>
      <p:sp>
        <p:nvSpPr>
          <p:cNvPr id="143" name="Shape 143"/>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Hardware</a:t>
            </a:r>
          </a:p>
        </p:txBody>
      </p:sp>
      <p:sp>
        <p:nvSpPr>
          <p:cNvPr id="144" name="Shape 144"/>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419100" marL="457200">
              <a:spcBef>
                <a:spcPts val="0"/>
              </a:spcBef>
              <a:buClr>
                <a:schemeClr val="lt1"/>
              </a:buClr>
              <a:buSzPct val="100000"/>
              <a:buFont typeface="Trebuchet MS"/>
              <a:buChar char="❖"/>
            </a:pPr>
            <a:r>
              <a:rPr lang="en"/>
              <a:t>PC</a:t>
            </a:r>
          </a:p>
          <a:p>
            <a:pPr rtl="0" lvl="0" indent="-419100" marL="457200">
              <a:spcBef>
                <a:spcPts val="0"/>
              </a:spcBef>
              <a:buClr>
                <a:schemeClr val="lt1"/>
              </a:buClr>
              <a:buSzPct val="100000"/>
              <a:buFont typeface="Trebuchet MS"/>
              <a:buChar char="❖"/>
            </a:pPr>
            <a:r>
              <a:rPr lang="en"/>
              <a:t>CPU: Intel Pentium 4 or better</a:t>
            </a:r>
          </a:p>
          <a:p>
            <a:pPr rtl="0" lvl="0" indent="-419100" marL="457200">
              <a:spcBef>
                <a:spcPts val="0"/>
              </a:spcBef>
              <a:buClr>
                <a:schemeClr val="lt1"/>
              </a:buClr>
              <a:buSzPct val="100000"/>
              <a:buFont typeface="Trebuchet MS"/>
              <a:buChar char="❖"/>
            </a:pPr>
            <a:r>
              <a:rPr lang="en"/>
              <a:t>GPU: Radeon HD 4800 or better</a:t>
            </a:r>
          </a:p>
          <a:p>
            <a:pPr>
              <a:spcBef>
                <a:spcPts val="0"/>
              </a:spcBef>
              <a:buNone/>
            </a:pPr>
            <a:r>
              <a:t/>
            </a:r>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y="0" x="0"/>
          <a:ext cy="0" cx="0"/>
          <a:chOff y="0" x="0"/>
          <a:chExt cy="0" cx="0"/>
        </a:xfrm>
      </p:grpSpPr>
      <p:sp>
        <p:nvSpPr>
          <p:cNvPr id="149" name="Shape 149"/>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Software</a:t>
            </a:r>
          </a:p>
        </p:txBody>
      </p:sp>
      <p:sp>
        <p:nvSpPr>
          <p:cNvPr id="150" name="Shape 150"/>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419100" marL="457200">
              <a:spcBef>
                <a:spcPts val="0"/>
              </a:spcBef>
              <a:buClr>
                <a:schemeClr val="lt1"/>
              </a:buClr>
              <a:buSzPct val="100000"/>
              <a:buFont typeface="Trebuchet MS"/>
              <a:buChar char="❖"/>
            </a:pPr>
            <a:r>
              <a:rPr lang="en"/>
              <a:t>Game Engine: Construct 2</a:t>
            </a:r>
          </a:p>
          <a:p>
            <a:pPr rtl="0" lvl="0" indent="-419100" marL="457200">
              <a:spcBef>
                <a:spcPts val="0"/>
              </a:spcBef>
              <a:buClr>
                <a:schemeClr val="lt1"/>
              </a:buClr>
              <a:buSzPct val="100000"/>
              <a:buFont typeface="Trebuchet MS"/>
              <a:buChar char="❖"/>
            </a:pPr>
            <a:r>
              <a:rPr lang="en"/>
              <a:t>Windows 7 OS</a:t>
            </a:r>
          </a:p>
          <a:p>
            <a:pPr>
              <a:spcBef>
                <a:spcPts val="0"/>
              </a:spcBef>
              <a:buNone/>
            </a:pPr>
            <a:r>
              <a:t/>
            </a:r>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y="0" x="0"/>
          <a:ext cy="0" cx="0"/>
          <a:chOff y="0" x="0"/>
          <a:chExt cy="0" cx="0"/>
        </a:xfrm>
      </p:grpSpPr>
      <p:sp>
        <p:nvSpPr>
          <p:cNvPr id="155" name="Shape 155"/>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Algorithm Style</a:t>
            </a:r>
          </a:p>
        </p:txBody>
      </p:sp>
      <p:sp>
        <p:nvSpPr>
          <p:cNvPr id="156" name="Shape 156"/>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81000" marL="457200">
              <a:spcBef>
                <a:spcPts val="0"/>
              </a:spcBef>
              <a:buClr>
                <a:schemeClr val="lt1"/>
              </a:buClr>
              <a:buSzPct val="100000"/>
              <a:buFont typeface="Trebuchet MS"/>
              <a:buChar char="❖"/>
            </a:pPr>
            <a:r>
              <a:rPr sz="2400" lang="en"/>
              <a:t>Simplicity is key.</a:t>
            </a:r>
          </a:p>
          <a:p>
            <a:pPr rtl="0" lvl="0" indent="-381000" marL="457200">
              <a:spcBef>
                <a:spcPts val="0"/>
              </a:spcBef>
              <a:buClr>
                <a:schemeClr val="lt1"/>
              </a:buClr>
              <a:buSzPct val="100000"/>
              <a:buFont typeface="Trebuchet MS"/>
              <a:buChar char="❖"/>
            </a:pPr>
            <a:r>
              <a:rPr sz="2400" lang="en"/>
              <a:t>Instead of a traditional leveling system, upgrades are unlocked as you progress through the game. (Simple boolean stating if weapon has been unlocked or not) If weapon is unlocked ammo pickups for that weapon will start appearing</a:t>
            </a:r>
          </a:p>
          <a:p>
            <a:pPr lvl="0" indent="-381000" marL="457200">
              <a:spcBef>
                <a:spcPts val="0"/>
              </a:spcBef>
              <a:buClr>
                <a:schemeClr val="lt1"/>
              </a:buClr>
              <a:buSzPct val="100000"/>
              <a:buFont typeface="Trebuchet MS"/>
              <a:buChar char="❖"/>
            </a:pPr>
            <a:r>
              <a:rPr sz="2400" lang="en"/>
              <a:t>Zombies have a simple forward-facing detection system (Triangle). If the player makes a noise in a certain radius of the zombie, it will attack.</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y="0" x="0"/>
          <a:ext cy="0" cx="0"/>
          <a:chOff y="0" x="0"/>
          <a:chExt cy="0" cx="0"/>
        </a:xfrm>
      </p:grpSpPr>
      <p:sp>
        <p:nvSpPr>
          <p:cNvPr id="161" name="Shape 161"/>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Algorithm Style - Detection States</a:t>
            </a:r>
          </a:p>
        </p:txBody>
      </p:sp>
      <p:sp>
        <p:nvSpPr>
          <p:cNvPr id="162" name="Shape 162"/>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t/>
            </a:r>
            <a:endParaRPr/>
          </a:p>
        </p:txBody>
      </p:sp>
      <p:pic>
        <p:nvPicPr>
          <p:cNvPr id="163" name="Shape 163"/>
          <p:cNvPicPr preferRelativeResize="0"/>
          <p:nvPr/>
        </p:nvPicPr>
        <p:blipFill>
          <a:blip r:embed="rId3">
            <a:alphaModFix/>
          </a:blip>
          <a:stretch>
            <a:fillRect/>
          </a:stretch>
        </p:blipFill>
        <p:spPr>
          <a:xfrm>
            <a:off y="1200150" x="457200"/>
            <a:ext cy="2218754" cx="2308274"/>
          </a:xfrm>
          <a:prstGeom prst="rect">
            <a:avLst/>
          </a:prstGeom>
          <a:noFill/>
          <a:ln>
            <a:noFill/>
          </a:ln>
        </p:spPr>
      </p:pic>
      <p:pic>
        <p:nvPicPr>
          <p:cNvPr id="164" name="Shape 164"/>
          <p:cNvPicPr preferRelativeResize="0"/>
          <p:nvPr/>
        </p:nvPicPr>
        <p:blipFill>
          <a:blip r:embed="rId4">
            <a:alphaModFix/>
          </a:blip>
          <a:stretch>
            <a:fillRect/>
          </a:stretch>
        </p:blipFill>
        <p:spPr>
          <a:xfrm>
            <a:off y="1200150" x="2852800"/>
            <a:ext cy="1891125" cx="2235627"/>
          </a:xfrm>
          <a:prstGeom prst="rect">
            <a:avLst/>
          </a:prstGeom>
          <a:noFill/>
          <a:ln>
            <a:noFill/>
          </a:ln>
        </p:spPr>
      </p:pic>
      <p:pic>
        <p:nvPicPr>
          <p:cNvPr id="165" name="Shape 165"/>
          <p:cNvPicPr preferRelativeResize="0"/>
          <p:nvPr/>
        </p:nvPicPr>
        <p:blipFill>
          <a:blip r:embed="rId5">
            <a:alphaModFix/>
          </a:blip>
          <a:stretch>
            <a:fillRect/>
          </a:stretch>
        </p:blipFill>
        <p:spPr>
          <a:xfrm>
            <a:off y="1200150" x="5175737"/>
            <a:ext cy="2297874" cx="1456323"/>
          </a:xfrm>
          <a:prstGeom prst="rect">
            <a:avLst/>
          </a:prstGeom>
          <a:noFill/>
          <a:ln>
            <a:noFill/>
          </a:ln>
        </p:spPr>
      </p:pic>
      <p:pic>
        <p:nvPicPr>
          <p:cNvPr id="166" name="Shape 166"/>
          <p:cNvPicPr preferRelativeResize="0"/>
          <p:nvPr/>
        </p:nvPicPr>
        <p:blipFill>
          <a:blip r:embed="rId6">
            <a:alphaModFix/>
          </a:blip>
          <a:stretch>
            <a:fillRect/>
          </a:stretch>
        </p:blipFill>
        <p:spPr>
          <a:xfrm>
            <a:off y="1200150" x="6719375"/>
            <a:ext cy="2625755" cx="1967424"/>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y="0" x="0"/>
          <a:ext cy="0" cx="0"/>
          <a:chOff y="0" x="0"/>
          <a:chExt cy="0" cx="0"/>
        </a:xfrm>
      </p:grpSpPr>
      <p:sp>
        <p:nvSpPr>
          <p:cNvPr id="171" name="Shape 171"/>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Media/Art</a:t>
            </a:r>
          </a:p>
        </p:txBody>
      </p:sp>
      <p:sp>
        <p:nvSpPr>
          <p:cNvPr id="172" name="Shape 172"/>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spcBef>
                <a:spcPts val="0"/>
              </a:spcBef>
              <a:buNone/>
            </a:pPr>
            <a:r>
              <a:rPr lang="en"/>
              <a:t>Zombie        Protagonist       Ammo</a:t>
            </a:r>
          </a:p>
          <a:p>
            <a:pPr rtl="0">
              <a:spcBef>
                <a:spcPts val="0"/>
              </a:spcBef>
              <a:buNone/>
            </a:pPr>
            <a:r>
              <a:t/>
            </a:r>
            <a:endParaRPr/>
          </a:p>
          <a:p>
            <a:pPr rtl="0">
              <a:spcBef>
                <a:spcPts val="0"/>
              </a:spcBef>
              <a:buNone/>
            </a:pPr>
            <a:r>
              <a:t/>
            </a:r>
            <a:endParaRPr/>
          </a:p>
          <a:p>
            <a:pPr>
              <a:spcBef>
                <a:spcPts val="0"/>
              </a:spcBef>
              <a:buNone/>
            </a:pPr>
            <a:r>
              <a:rPr lang="en"/>
              <a:t>Health          Revolver          Pistol</a:t>
            </a:r>
          </a:p>
        </p:txBody>
      </p:sp>
      <p:pic>
        <p:nvPicPr>
          <p:cNvPr id="173" name="Shape 173"/>
          <p:cNvPicPr preferRelativeResize="0"/>
          <p:nvPr/>
        </p:nvPicPr>
        <p:blipFill>
          <a:blip r:embed="rId3">
            <a:alphaModFix/>
          </a:blip>
          <a:stretch>
            <a:fillRect/>
          </a:stretch>
        </p:blipFill>
        <p:spPr>
          <a:xfrm>
            <a:off y="1870850" x="2954900"/>
            <a:ext cy="1039349" cx="1039349"/>
          </a:xfrm>
          <a:prstGeom prst="rect">
            <a:avLst/>
          </a:prstGeom>
          <a:noFill/>
          <a:ln>
            <a:noFill/>
          </a:ln>
        </p:spPr>
      </p:pic>
      <p:pic>
        <p:nvPicPr>
          <p:cNvPr id="174" name="Shape 174"/>
          <p:cNvPicPr preferRelativeResize="0"/>
          <p:nvPr/>
        </p:nvPicPr>
        <p:blipFill>
          <a:blip r:embed="rId4">
            <a:alphaModFix/>
          </a:blip>
          <a:stretch>
            <a:fillRect/>
          </a:stretch>
        </p:blipFill>
        <p:spPr>
          <a:xfrm>
            <a:off y="1870850" x="598600"/>
            <a:ext cy="1039349" cx="1039349"/>
          </a:xfrm>
          <a:prstGeom prst="rect">
            <a:avLst/>
          </a:prstGeom>
          <a:noFill/>
          <a:ln>
            <a:noFill/>
          </a:ln>
        </p:spPr>
      </p:pic>
      <p:pic>
        <p:nvPicPr>
          <p:cNvPr id="175" name="Shape 175"/>
          <p:cNvPicPr preferRelativeResize="0"/>
          <p:nvPr/>
        </p:nvPicPr>
        <p:blipFill>
          <a:blip r:embed="rId5">
            <a:alphaModFix/>
          </a:blip>
          <a:stretch>
            <a:fillRect/>
          </a:stretch>
        </p:blipFill>
        <p:spPr>
          <a:xfrm>
            <a:off y="1870850" x="5455775"/>
            <a:ext cy="1039349" cx="1039349"/>
          </a:xfrm>
          <a:prstGeom prst="rect">
            <a:avLst/>
          </a:prstGeom>
          <a:noFill/>
          <a:ln>
            <a:noFill/>
          </a:ln>
        </p:spPr>
      </p:pic>
      <p:pic>
        <p:nvPicPr>
          <p:cNvPr id="176" name="Shape 176"/>
          <p:cNvPicPr preferRelativeResize="0"/>
          <p:nvPr/>
        </p:nvPicPr>
        <p:blipFill>
          <a:blip r:embed="rId6">
            <a:alphaModFix/>
          </a:blip>
          <a:stretch>
            <a:fillRect/>
          </a:stretch>
        </p:blipFill>
        <p:spPr>
          <a:xfrm>
            <a:off y="3580575" x="618287"/>
            <a:ext cy="1039349" cx="999970"/>
          </a:xfrm>
          <a:prstGeom prst="rect">
            <a:avLst/>
          </a:prstGeom>
          <a:noFill/>
          <a:ln>
            <a:noFill/>
          </a:ln>
        </p:spPr>
      </p:pic>
      <p:pic>
        <p:nvPicPr>
          <p:cNvPr id="177" name="Shape 177"/>
          <p:cNvPicPr preferRelativeResize="0"/>
          <p:nvPr/>
        </p:nvPicPr>
        <p:blipFill>
          <a:blip r:embed="rId7">
            <a:alphaModFix/>
          </a:blip>
          <a:stretch>
            <a:fillRect/>
          </a:stretch>
        </p:blipFill>
        <p:spPr>
          <a:xfrm>
            <a:off y="3580575" x="5366475"/>
            <a:ext cy="1039349" cx="1039349"/>
          </a:xfrm>
          <a:prstGeom prst="rect">
            <a:avLst/>
          </a:prstGeom>
          <a:noFill/>
          <a:ln>
            <a:noFill/>
          </a:ln>
        </p:spPr>
      </p:pic>
      <p:pic>
        <p:nvPicPr>
          <p:cNvPr id="178" name="Shape 178"/>
          <p:cNvPicPr preferRelativeResize="0"/>
          <p:nvPr/>
        </p:nvPicPr>
        <p:blipFill>
          <a:blip r:embed="rId8">
            <a:alphaModFix/>
          </a:blip>
          <a:stretch>
            <a:fillRect/>
          </a:stretch>
        </p:blipFill>
        <p:spPr>
          <a:xfrm>
            <a:off y="3580575" x="2766775"/>
            <a:ext cy="1039349" cx="1039349"/>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y="0" x="0"/>
          <a:ext cy="0" cx="0"/>
          <a:chOff y="0" x="0"/>
          <a:chExt cy="0" cx="0"/>
        </a:xfrm>
      </p:grpSpPr>
      <p:sp>
        <p:nvSpPr>
          <p:cNvPr id="183" name="Shape 183"/>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Media/Art</a:t>
            </a:r>
          </a:p>
        </p:txBody>
      </p:sp>
      <p:sp>
        <p:nvSpPr>
          <p:cNvPr id="184" name="Shape 184"/>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spcBef>
                <a:spcPts val="0"/>
              </a:spcBef>
              <a:buNone/>
            </a:pPr>
            <a:r>
              <a:rPr lang="en"/>
              <a:t> </a:t>
            </a:r>
            <a:r>
              <a:rPr sz="2400" lang="en"/>
              <a:t>  Basement Floor (level 0)                     Floor TIles   </a:t>
            </a:r>
            <a:r>
              <a:rPr lang="en"/>
              <a:t>  </a:t>
            </a:r>
          </a:p>
          <a:p>
            <a:pPr rtl="0">
              <a:spcBef>
                <a:spcPts val="0"/>
              </a:spcBef>
              <a:buNone/>
            </a:pPr>
            <a:r>
              <a:t/>
            </a:r>
            <a:endParaRPr/>
          </a:p>
          <a:p>
            <a:pPr rtl="0">
              <a:spcBef>
                <a:spcPts val="0"/>
              </a:spcBef>
              <a:buNone/>
            </a:pPr>
            <a:r>
              <a:t/>
            </a:r>
            <a:endParaRPr/>
          </a:p>
          <a:p>
            <a:pPr rtl="0">
              <a:spcBef>
                <a:spcPts val="0"/>
              </a:spcBef>
              <a:buNone/>
            </a:pPr>
            <a:r>
              <a:rPr lang="en"/>
              <a:t>   </a:t>
            </a:r>
          </a:p>
          <a:p>
            <a:pPr rtl="0">
              <a:spcBef>
                <a:spcPts val="0"/>
              </a:spcBef>
              <a:buNone/>
            </a:pPr>
            <a:r>
              <a:t/>
            </a:r>
            <a:endParaRPr/>
          </a:p>
          <a:p>
            <a:pPr>
              <a:spcBef>
                <a:spcPts val="0"/>
              </a:spcBef>
              <a:buNone/>
            </a:pPr>
            <a:r>
              <a:rPr lang="en"/>
              <a:t>                                </a:t>
            </a:r>
          </a:p>
        </p:txBody>
      </p:sp>
      <p:pic>
        <p:nvPicPr>
          <p:cNvPr id="185" name="Shape 185"/>
          <p:cNvPicPr preferRelativeResize="0"/>
          <p:nvPr/>
        </p:nvPicPr>
        <p:blipFill>
          <a:blip r:embed="rId3">
            <a:alphaModFix/>
          </a:blip>
          <a:stretch>
            <a:fillRect/>
          </a:stretch>
        </p:blipFill>
        <p:spPr>
          <a:xfrm>
            <a:off y="3828500" x="856525"/>
            <a:ext cy="790400" cx="790400"/>
          </a:xfrm>
          <a:prstGeom prst="rect">
            <a:avLst/>
          </a:prstGeom>
          <a:noFill/>
          <a:ln>
            <a:noFill/>
          </a:ln>
        </p:spPr>
      </p:pic>
      <p:pic>
        <p:nvPicPr>
          <p:cNvPr id="186" name="Shape 186"/>
          <p:cNvPicPr preferRelativeResize="0"/>
          <p:nvPr/>
        </p:nvPicPr>
        <p:blipFill>
          <a:blip r:embed="rId4">
            <a:alphaModFix/>
          </a:blip>
          <a:stretch>
            <a:fillRect/>
          </a:stretch>
        </p:blipFill>
        <p:spPr>
          <a:xfrm>
            <a:off y="3090837" x="6690925"/>
            <a:ext cy="1164750" cx="1164750"/>
          </a:xfrm>
          <a:prstGeom prst="rect">
            <a:avLst/>
          </a:prstGeom>
          <a:noFill/>
          <a:ln>
            <a:noFill/>
          </a:ln>
        </p:spPr>
      </p:pic>
      <p:pic>
        <p:nvPicPr>
          <p:cNvPr id="187" name="Shape 187"/>
          <p:cNvPicPr preferRelativeResize="0"/>
          <p:nvPr/>
        </p:nvPicPr>
        <p:blipFill>
          <a:blip r:embed="rId5">
            <a:alphaModFix/>
          </a:blip>
          <a:stretch>
            <a:fillRect/>
          </a:stretch>
        </p:blipFill>
        <p:spPr>
          <a:xfrm>
            <a:off y="1847500" x="856525"/>
            <a:ext cy="1448500" cx="2089099"/>
          </a:xfrm>
          <a:prstGeom prst="rect">
            <a:avLst/>
          </a:prstGeom>
          <a:noFill/>
          <a:ln>
            <a:noFill/>
          </a:ln>
        </p:spPr>
      </p:pic>
      <p:pic>
        <p:nvPicPr>
          <p:cNvPr id="188" name="Shape 188"/>
          <p:cNvPicPr preferRelativeResize="0"/>
          <p:nvPr/>
        </p:nvPicPr>
        <p:blipFill>
          <a:blip r:embed="rId6">
            <a:alphaModFix/>
          </a:blip>
          <a:stretch>
            <a:fillRect/>
          </a:stretch>
        </p:blipFill>
        <p:spPr>
          <a:xfrm>
            <a:off y="1847496" x="3135575"/>
            <a:ext cy="1448499" cx="1931333"/>
          </a:xfrm>
          <a:prstGeom prst="rect">
            <a:avLst/>
          </a:prstGeom>
          <a:noFill/>
          <a:ln>
            <a:noFill/>
          </a:ln>
        </p:spPr>
      </p:pic>
      <p:pic>
        <p:nvPicPr>
          <p:cNvPr id="189" name="Shape 189"/>
          <p:cNvPicPr preferRelativeResize="0"/>
          <p:nvPr/>
        </p:nvPicPr>
        <p:blipFill>
          <a:blip r:embed="rId7">
            <a:alphaModFix/>
          </a:blip>
          <a:stretch>
            <a:fillRect/>
          </a:stretch>
        </p:blipFill>
        <p:spPr>
          <a:xfrm>
            <a:off y="2140650" x="6579400"/>
            <a:ext cy="762000" cx="762000"/>
          </a:xfrm>
          <a:prstGeom prst="rect">
            <a:avLst/>
          </a:prstGeom>
          <a:noFill/>
          <a:ln>
            <a:noFill/>
          </a:ln>
        </p:spPr>
      </p:pic>
      <p:sp>
        <p:nvSpPr>
          <p:cNvPr id="190" name="Shape 190"/>
          <p:cNvSpPr txBox="1"/>
          <p:nvPr/>
        </p:nvSpPr>
        <p:spPr>
          <a:xfrm>
            <a:off y="3318850" x="962975"/>
            <a:ext cy="381899" cx="577499"/>
          </a:xfrm>
          <a:prstGeom prst="rect">
            <a:avLst/>
          </a:prstGeom>
          <a:noFill/>
          <a:ln>
            <a:noFill/>
          </a:ln>
        </p:spPr>
        <p:txBody>
          <a:bodyPr bIns="91425" rIns="91425" lIns="91425" tIns="91425" anchor="t" anchorCtr="0">
            <a:noAutofit/>
          </a:bodyPr>
          <a:lstStyle/>
          <a:p>
            <a:pPr>
              <a:spcBef>
                <a:spcPts val="0"/>
              </a:spcBef>
              <a:buNone/>
            </a:pPr>
            <a:r>
              <a:rPr lang="en">
                <a:solidFill>
                  <a:srgbClr val="FFFFFF"/>
                </a:solidFill>
              </a:rPr>
              <a:t>Uzi</a:t>
            </a:r>
          </a:p>
        </p:txBody>
      </p:sp>
      <p:pic>
        <p:nvPicPr>
          <p:cNvPr id="191" name="Shape 191"/>
          <p:cNvPicPr preferRelativeResize="0"/>
          <p:nvPr/>
        </p:nvPicPr>
        <p:blipFill>
          <a:blip r:embed="rId8">
            <a:alphaModFix/>
          </a:blip>
          <a:stretch>
            <a:fillRect/>
          </a:stretch>
        </p:blipFill>
        <p:spPr>
          <a:xfrm>
            <a:off y="2140637" x="7615800"/>
            <a:ext cy="762000" cx="762000"/>
          </a:xfrm>
          <a:prstGeom prst="rect">
            <a:avLst/>
          </a:prstGeom>
          <a:noFill/>
          <a:ln>
            <a:noFill/>
          </a:ln>
        </p:spPr>
      </p:pic>
      <p:pic>
        <p:nvPicPr>
          <p:cNvPr id="192" name="Shape 192"/>
          <p:cNvPicPr preferRelativeResize="0"/>
          <p:nvPr/>
        </p:nvPicPr>
        <p:blipFill>
          <a:blip r:embed="rId9">
            <a:alphaModFix/>
          </a:blip>
          <a:stretch>
            <a:fillRect/>
          </a:stretch>
        </p:blipFill>
        <p:spPr>
          <a:xfrm>
            <a:off y="3030925" x="5543000"/>
            <a:ext cy="762000" cx="762000"/>
          </a:xfrm>
          <a:prstGeom prst="rect">
            <a:avLst/>
          </a:prstGeom>
          <a:noFill/>
          <a:ln>
            <a:noFill/>
          </a:ln>
        </p:spPr>
      </p:pic>
      <p:pic>
        <p:nvPicPr>
          <p:cNvPr id="193" name="Shape 193"/>
          <p:cNvPicPr preferRelativeResize="0"/>
          <p:nvPr/>
        </p:nvPicPr>
        <p:blipFill>
          <a:blip r:embed="rId10">
            <a:alphaModFix/>
          </a:blip>
          <a:stretch>
            <a:fillRect/>
          </a:stretch>
        </p:blipFill>
        <p:spPr>
          <a:xfrm>
            <a:off y="2140650" x="5543000"/>
            <a:ext cy="762000" cx="76200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y="0" x="0"/>
          <a:ext cy="0" cx="0"/>
          <a:chOff y="0" x="0"/>
          <a:chExt cy="0" cx="0"/>
        </a:xfrm>
      </p:grpSpPr>
      <p:sp>
        <p:nvSpPr>
          <p:cNvPr id="198" name="Shape 198"/>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Media/Art</a:t>
            </a:r>
          </a:p>
        </p:txBody>
      </p:sp>
      <p:pic>
        <p:nvPicPr>
          <p:cNvPr id="199" name="Shape 199"/>
          <p:cNvPicPr preferRelativeResize="0"/>
          <p:nvPr/>
        </p:nvPicPr>
        <p:blipFill>
          <a:blip r:embed="rId3">
            <a:alphaModFix/>
          </a:blip>
          <a:stretch>
            <a:fillRect/>
          </a:stretch>
        </p:blipFill>
        <p:spPr>
          <a:xfrm>
            <a:off y="429215" x="3181152"/>
            <a:ext cy="4285075" cx="4285075"/>
          </a:xfrm>
          <a:prstGeom prst="rect">
            <a:avLst/>
          </a:prstGeom>
          <a:noFill/>
          <a:ln>
            <a:noFill/>
          </a:ln>
        </p:spPr>
      </p:pic>
      <p:sp>
        <p:nvSpPr>
          <p:cNvPr id="200" name="Shape 200"/>
          <p:cNvSpPr txBox="1"/>
          <p:nvPr/>
        </p:nvSpPr>
        <p:spPr>
          <a:xfrm>
            <a:off y="1512900" x="674000"/>
            <a:ext cy="457200" cx="3657600"/>
          </a:xfrm>
          <a:prstGeom prst="rect">
            <a:avLst/>
          </a:prstGeom>
          <a:noFill/>
          <a:ln>
            <a:noFill/>
          </a:ln>
        </p:spPr>
        <p:txBody>
          <a:bodyPr bIns="91425" rIns="91425" lIns="91425" tIns="91425" anchor="t" anchorCtr="0">
            <a:noAutofit/>
          </a:bodyPr>
          <a:lstStyle/>
          <a:p>
            <a:pPr>
              <a:spcBef>
                <a:spcPts val="0"/>
              </a:spcBef>
              <a:buNone/>
            </a:pPr>
            <a:r>
              <a:rPr lang="en">
                <a:solidFill>
                  <a:srgbClr val="FFFFFF"/>
                </a:solidFill>
              </a:rPr>
              <a:t>Hospital Items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y="0" x="0"/>
          <a:ext cy="0" cx="0"/>
          <a:chOff y="0" x="0"/>
          <a:chExt cy="0" cx="0"/>
        </a:xfrm>
      </p:grpSpPr>
      <p:sp>
        <p:nvSpPr>
          <p:cNvPr id="76" name="Shape 76"/>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Executive Summary</a:t>
            </a:r>
          </a:p>
        </p:txBody>
      </p:sp>
      <p:sp>
        <p:nvSpPr>
          <p:cNvPr id="77" name="Shape 77"/>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419100" marL="457200">
              <a:spcBef>
                <a:spcPts val="0"/>
              </a:spcBef>
              <a:buClr>
                <a:schemeClr val="lt1"/>
              </a:buClr>
              <a:buSzPct val="100000"/>
              <a:buFont typeface="Trebuchet MS"/>
              <a:buChar char="❖"/>
            </a:pPr>
            <a:r>
              <a:rPr lang="en"/>
              <a:t>Top down 8-bit Zombie Survival</a:t>
            </a:r>
          </a:p>
          <a:p>
            <a:pPr rtl="0" lvl="0" indent="-419100" marL="457200">
              <a:spcBef>
                <a:spcPts val="0"/>
              </a:spcBef>
              <a:buClr>
                <a:schemeClr val="lt1"/>
              </a:buClr>
              <a:buSzPct val="100000"/>
              <a:buFont typeface="Trebuchet MS"/>
              <a:buChar char="❖"/>
            </a:pPr>
            <a:r>
              <a:rPr lang="en"/>
              <a:t>Man wakes up in a hospital, discovers there’s zombies everywhere, searches for family so he can escape with them</a:t>
            </a:r>
          </a:p>
          <a:p>
            <a:pPr rtl="0" lvl="0" indent="-419100" marL="457200">
              <a:spcBef>
                <a:spcPts val="0"/>
              </a:spcBef>
              <a:buClr>
                <a:schemeClr val="lt1"/>
              </a:buClr>
              <a:buSzPct val="100000"/>
              <a:buFont typeface="Trebuchet MS"/>
              <a:buChar char="❖"/>
            </a:pPr>
            <a:r>
              <a:rPr lang="en"/>
              <a:t>More to this zombie infestation than meets the eye</a:t>
            </a:r>
          </a:p>
          <a:p>
            <a:pPr>
              <a:spcBef>
                <a:spcPts val="0"/>
              </a:spcBef>
              <a:buNone/>
            </a:pPr>
            <a:r>
              <a:t/>
            </a: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y="0" x="0"/>
          <a:ext cy="0" cx="0"/>
          <a:chOff y="0" x="0"/>
          <a:chExt cy="0" cx="0"/>
        </a:xfrm>
      </p:grpSpPr>
      <p:sp>
        <p:nvSpPr>
          <p:cNvPr id="82" name="Shape 82"/>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Story</a:t>
            </a:r>
          </a:p>
        </p:txBody>
      </p:sp>
      <p:sp>
        <p:nvSpPr>
          <p:cNvPr id="83" name="Shape 83"/>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rPr sz="2400" lang="en"/>
              <a:t>Jimmy Charles mysteriously wakes up in a hospital bedroom, with no memory of how he got there, to discover that it has been overtaken by zombie creatures.</a:t>
            </a:r>
          </a:p>
          <a:p>
            <a:pPr rtl="0">
              <a:spcBef>
                <a:spcPts val="0"/>
              </a:spcBef>
              <a:buNone/>
            </a:pPr>
            <a:r>
              <a:t/>
            </a:r>
            <a:endParaRPr sz="2400"/>
          </a:p>
          <a:p>
            <a:pPr>
              <a:spcBef>
                <a:spcPts val="0"/>
              </a:spcBef>
              <a:buNone/>
            </a:pPr>
            <a:r>
              <a:rPr sz="2400" lang="en"/>
              <a:t>His goal is to escape the hospital, find his wife and daughter, and get to somewhere safe.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y="0" x="0"/>
          <a:ext cy="0" cx="0"/>
          <a:chOff y="0" x="0"/>
          <a:chExt cy="0" cx="0"/>
        </a:xfrm>
      </p:grpSpPr>
      <p:sp>
        <p:nvSpPr>
          <p:cNvPr id="88" name="Shape 88"/>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Story (In-Depth) (Spoilers?)</a:t>
            </a:r>
          </a:p>
        </p:txBody>
      </p:sp>
      <p:sp>
        <p:nvSpPr>
          <p:cNvPr id="89" name="Shape 89"/>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spcBef>
                <a:spcPts val="0"/>
              </a:spcBef>
              <a:buNone/>
            </a:pPr>
            <a:r>
              <a:rPr lang="en"/>
              <a:t>Jimmy’s wife actually shot him in the head. Jimmy wakes up in the hospital with amnesia.</a:t>
            </a:r>
          </a:p>
          <a:p>
            <a:pPr rtl="0">
              <a:spcBef>
                <a:spcPts val="0"/>
              </a:spcBef>
              <a:buNone/>
            </a:pPr>
            <a:r>
              <a:t/>
            </a:r>
            <a:endParaRPr/>
          </a:p>
          <a:p>
            <a:pPr>
              <a:spcBef>
                <a:spcPts val="0"/>
              </a:spcBef>
              <a:buNone/>
            </a:pPr>
            <a:r>
              <a:rPr lang="en"/>
              <a:t>His wife is a scientist/researcher. She experimented on herself, losing her mind in the process. (This unknown to Jimmy until he finds her at the end of the game)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y="0" x="0"/>
          <a:ext cy="0" cx="0"/>
          <a:chOff y="0" x="0"/>
          <a:chExt cy="0" cx="0"/>
        </a:xfrm>
      </p:grpSpPr>
      <p:sp>
        <p:nvSpPr>
          <p:cNvPr id="94" name="Shape 94"/>
          <p:cNvSpPr txBox="1"/>
          <p:nvPr>
            <p:ph type="title"/>
          </p:nvPr>
        </p:nvSpPr>
        <p:spPr>
          <a:xfrm>
            <a:off y="676503" x="393025"/>
            <a:ext cy="857400" cx="8229600"/>
          </a:xfrm>
          <a:prstGeom prst="rect">
            <a:avLst/>
          </a:prstGeom>
        </p:spPr>
        <p:txBody>
          <a:bodyPr bIns="91425" rIns="91425" lIns="91425" tIns="91425" anchor="b" anchorCtr="0">
            <a:noAutofit/>
          </a:bodyPr>
          <a:lstStyle/>
          <a:p>
            <a:pPr rtl="0" lvl="0">
              <a:spcBef>
                <a:spcPts val="0"/>
              </a:spcBef>
              <a:buNone/>
            </a:pPr>
            <a:r>
              <a:t/>
            </a:r>
            <a:endParaRPr/>
          </a:p>
          <a:p>
            <a:pPr rtl="0" lvl="0">
              <a:spcBef>
                <a:spcPts val="0"/>
              </a:spcBef>
              <a:buNone/>
            </a:pPr>
            <a:r>
              <a:t/>
            </a:r>
            <a:endParaRPr/>
          </a:p>
          <a:p>
            <a:pPr rtl="0" lvl="0">
              <a:spcBef>
                <a:spcPts val="0"/>
              </a:spcBef>
              <a:buClr>
                <a:schemeClr val="dk1"/>
              </a:buClr>
              <a:buSzPct val="30555"/>
              <a:buFont typeface="Arial"/>
              <a:buNone/>
            </a:pPr>
            <a:r>
              <a:rPr lang="en"/>
              <a:t>Story (In-Depth) (Spoilers?)</a:t>
            </a:r>
          </a:p>
          <a:p>
            <a:pPr>
              <a:spcBef>
                <a:spcPts val="0"/>
              </a:spcBef>
              <a:buNone/>
            </a:pPr>
            <a:r>
              <a:t/>
            </a:r>
            <a:endParaRPr/>
          </a:p>
        </p:txBody>
      </p:sp>
      <p:sp>
        <p:nvSpPr>
          <p:cNvPr id="95" name="Shape 95"/>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spcBef>
                <a:spcPts val="0"/>
              </a:spcBef>
              <a:buNone/>
            </a:pPr>
            <a:r>
              <a:rPr sz="2400" lang="en"/>
              <a:t>One of the early enemies in the game actually turns out to be your daughter (but you don’t know that). It’s discovered at the end when you end up finding your wife.</a:t>
            </a:r>
          </a:p>
          <a:p>
            <a:pPr rtl="0">
              <a:spcBef>
                <a:spcPts val="0"/>
              </a:spcBef>
              <a:buNone/>
            </a:pPr>
            <a:r>
              <a:t/>
            </a:r>
            <a:endParaRPr sz="2400"/>
          </a:p>
          <a:p>
            <a:pPr>
              <a:spcBef>
                <a:spcPts val="0"/>
              </a:spcBef>
              <a:buNone/>
            </a:pPr>
            <a:r>
              <a:rPr sz="2400" lang="en"/>
              <a:t>Turns out Jimmy’s wife infected the entire hospital, and he is given a choice between blowing up the hospital (with him inside of it) or letting the infection spread.</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y="0" x="0"/>
          <a:ext cy="0" cx="0"/>
          <a:chOff y="0" x="0"/>
          <a:chExt cy="0" cx="0"/>
        </a:xfrm>
      </p:grpSpPr>
      <p:sp>
        <p:nvSpPr>
          <p:cNvPr id="100" name="Shape 100"/>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Gameplay</a:t>
            </a:r>
          </a:p>
        </p:txBody>
      </p:sp>
      <p:sp>
        <p:nvSpPr>
          <p:cNvPr id="101" name="Shape 101"/>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419100" marL="457200">
              <a:spcBef>
                <a:spcPts val="0"/>
              </a:spcBef>
              <a:buClr>
                <a:schemeClr val="lt1"/>
              </a:buClr>
              <a:buSzPct val="100000"/>
              <a:buFont typeface="Trebuchet MS"/>
              <a:buChar char="❖"/>
            </a:pPr>
            <a:r>
              <a:rPr lang="en"/>
              <a:t>8-Bit Top-Down Shooter.</a:t>
            </a:r>
          </a:p>
          <a:p>
            <a:pPr rtl="0" lvl="0" indent="-419100" marL="457200">
              <a:spcBef>
                <a:spcPts val="0"/>
              </a:spcBef>
              <a:buClr>
                <a:schemeClr val="lt1"/>
              </a:buClr>
              <a:buSzPct val="100000"/>
              <a:buFont typeface="Trebuchet MS"/>
              <a:buChar char="❖"/>
            </a:pPr>
            <a:r>
              <a:rPr lang="en"/>
              <a:t>Pre-determined text dialogues between character and NPCs for story progression.</a:t>
            </a:r>
          </a:p>
          <a:p>
            <a:pPr rtl="0" lvl="0" indent="-419100" marL="457200">
              <a:spcBef>
                <a:spcPts val="0"/>
              </a:spcBef>
              <a:buClr>
                <a:schemeClr val="lt1"/>
              </a:buClr>
              <a:buSzPct val="100000"/>
              <a:buFont typeface="Trebuchet MS"/>
              <a:buChar char="❖"/>
            </a:pPr>
            <a:r>
              <a:rPr lang="en"/>
              <a:t>Use and swap items (guns, medicine)</a:t>
            </a:r>
          </a:p>
          <a:p>
            <a:pPr rtl="0" lvl="0" indent="-419100" marL="457200">
              <a:spcBef>
                <a:spcPts val="0"/>
              </a:spcBef>
              <a:buClr>
                <a:schemeClr val="lt1"/>
              </a:buClr>
              <a:buSzPct val="100000"/>
              <a:buFont typeface="Trebuchet MS"/>
              <a:buChar char="❖"/>
            </a:pPr>
            <a:r>
              <a:rPr lang="en"/>
              <a:t>Start at top of “Savior” hospital and work your way down each level of the hospital. Jimmy’s house is conveniently across the street of the hospital.</a:t>
            </a:r>
          </a:p>
          <a:p>
            <a:pPr>
              <a:spcBef>
                <a:spcPts val="0"/>
              </a:spcBef>
              <a:buNone/>
            </a:pPr>
            <a:r>
              <a:t/>
            </a: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y="0" x="0"/>
          <a:ext cy="0" cx="0"/>
          <a:chOff y="0" x="0"/>
          <a:chExt cy="0" cx="0"/>
        </a:xfrm>
      </p:grpSpPr>
      <p:sp>
        <p:nvSpPr>
          <p:cNvPr id="106" name="Shape 106"/>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Audio/Music</a:t>
            </a:r>
          </a:p>
        </p:txBody>
      </p:sp>
      <p:sp>
        <p:nvSpPr>
          <p:cNvPr id="107" name="Shape 107"/>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81000" marL="457200">
              <a:spcBef>
                <a:spcPts val="0"/>
              </a:spcBef>
              <a:buClr>
                <a:schemeClr val="lt1"/>
              </a:buClr>
              <a:buSzPct val="100000"/>
              <a:buFont typeface="Trebuchet MS"/>
              <a:buChar char="❖"/>
            </a:pPr>
            <a:r>
              <a:rPr sz="2400" lang="en"/>
              <a:t>Gunshots audio grabbed from free sources online.</a:t>
            </a:r>
          </a:p>
          <a:p>
            <a:pPr rtl="0" lvl="0" indent="-381000" marL="457200">
              <a:spcBef>
                <a:spcPts val="0"/>
              </a:spcBef>
              <a:buClr>
                <a:schemeClr val="lt1"/>
              </a:buClr>
              <a:buSzPct val="100000"/>
              <a:buFont typeface="Trebuchet MS"/>
              <a:buChar char="❖"/>
            </a:pPr>
            <a:r>
              <a:rPr sz="2400" lang="en"/>
              <a:t>8-Bit adrenaline pumping zombie music.</a:t>
            </a:r>
          </a:p>
          <a:p>
            <a:pPr rtl="0" lvl="0" indent="-381000" marL="457200">
              <a:spcBef>
                <a:spcPts val="0"/>
              </a:spcBef>
              <a:buClr>
                <a:schemeClr val="lt1"/>
              </a:buClr>
              <a:buSzPct val="100000"/>
              <a:buFont typeface="Trebuchet MS"/>
              <a:buChar char="❖"/>
            </a:pPr>
            <a:r>
              <a:rPr sz="2400" lang="en"/>
              <a:t>Eerie music for when you’re sneaking past the zombies.</a:t>
            </a:r>
          </a:p>
          <a:p>
            <a:pPr rtl="0">
              <a:spcBef>
                <a:spcPts val="0"/>
              </a:spcBef>
              <a:buNone/>
            </a:pPr>
            <a:r>
              <a:rPr sz="2400" lang="en"/>
              <a:t>Example of fight music:</a:t>
            </a:r>
          </a:p>
          <a:p>
            <a:pPr rtl="0">
              <a:spcBef>
                <a:spcPts val="0"/>
              </a:spcBef>
              <a:buNone/>
            </a:pPr>
            <a:r>
              <a:rPr sz="2400" lang="en"/>
              <a:t>https://www.youtube.com/watch?v=0X3Dbqkmd0o</a:t>
            </a:r>
          </a:p>
          <a:p>
            <a:pPr>
              <a:spcBef>
                <a:spcPts val="0"/>
              </a:spcBef>
              <a:buNone/>
            </a:pPr>
            <a:r>
              <a:t/>
            </a:r>
            <a:endParaRPr/>
          </a:p>
        </p:txBody>
      </p:sp>
      <p:sp>
        <p:nvSpPr>
          <p:cNvPr id="108" name="Shape 108">
            <a:hlinkClick r:id="rId4"/>
          </p:cNvPr>
          <p:cNvSpPr/>
          <p:nvPr/>
        </p:nvSpPr>
        <p:spPr>
          <a:xfrm>
            <a:off y="4028250" x="596925"/>
            <a:ext cy="557624" cx="3056399"/>
          </a:xfrm>
          <a:prstGeom prst="rect">
            <a:avLst/>
          </a:prstGeom>
          <a:blipFill>
            <a:blip r:embed="rId5">
              <a:alphaModFix/>
            </a:blip>
            <a:stretch>
              <a:fillRect/>
            </a:stretch>
          </a:blipFill>
          <a:ln>
            <a:noFill/>
          </a:ln>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y="0" x="0"/>
          <a:ext cy="0" cx="0"/>
          <a:chOff y="0" x="0"/>
          <a:chExt cy="0" cx="0"/>
        </a:xfrm>
      </p:grpSpPr>
      <p:sp>
        <p:nvSpPr>
          <p:cNvPr id="113" name="Shape 113"/>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Player Roles</a:t>
            </a:r>
          </a:p>
        </p:txBody>
      </p:sp>
      <p:sp>
        <p:nvSpPr>
          <p:cNvPr id="114" name="Shape 114"/>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spcBef>
                <a:spcPts val="0"/>
              </a:spcBef>
              <a:buNone/>
            </a:pPr>
            <a:r>
              <a:rPr lang="en"/>
              <a:t>The player can:</a:t>
            </a:r>
          </a:p>
          <a:p>
            <a:pPr rtl="0" lvl="0" indent="-419100" marL="457200">
              <a:spcBef>
                <a:spcPts val="0"/>
              </a:spcBef>
              <a:buClr>
                <a:schemeClr val="lt1"/>
              </a:buClr>
              <a:buSzPct val="100000"/>
              <a:buFont typeface="Trebuchet MS"/>
              <a:buChar char="❖"/>
            </a:pPr>
            <a:r>
              <a:rPr lang="en"/>
              <a:t>Maneuver the character</a:t>
            </a:r>
          </a:p>
          <a:p>
            <a:pPr rtl="0" lvl="0" indent="-419100" marL="457200">
              <a:spcBef>
                <a:spcPts val="0"/>
              </a:spcBef>
              <a:buClr>
                <a:schemeClr val="lt1"/>
              </a:buClr>
              <a:buSzPct val="100000"/>
              <a:buFont typeface="Trebuchet MS"/>
              <a:buChar char="❖"/>
            </a:pPr>
            <a:r>
              <a:rPr lang="en"/>
              <a:t>Pick up items (ammo, notes, medicine)</a:t>
            </a:r>
          </a:p>
          <a:p>
            <a:pPr rtl="0" lvl="0" indent="-419100" marL="457200">
              <a:spcBef>
                <a:spcPts val="0"/>
              </a:spcBef>
              <a:buClr>
                <a:schemeClr val="lt1"/>
              </a:buClr>
              <a:buSzPct val="100000"/>
              <a:buFont typeface="Trebuchet MS"/>
              <a:buChar char="❖"/>
            </a:pPr>
            <a:r>
              <a:rPr lang="en"/>
              <a:t>Read notes</a:t>
            </a:r>
          </a:p>
          <a:p>
            <a:pPr rtl="0" lvl="0" indent="-419100" marL="457200">
              <a:spcBef>
                <a:spcPts val="0"/>
              </a:spcBef>
              <a:buClr>
                <a:schemeClr val="lt1"/>
              </a:buClr>
              <a:buSzPct val="100000"/>
              <a:buFont typeface="Trebuchet MS"/>
              <a:buChar char="❖"/>
            </a:pPr>
            <a:r>
              <a:rPr lang="en"/>
              <a:t>Use items</a:t>
            </a:r>
          </a:p>
          <a:p>
            <a:pPr rtl="0" lvl="0" indent="-419100" marL="457200">
              <a:spcBef>
                <a:spcPts val="0"/>
              </a:spcBef>
              <a:buClr>
                <a:schemeClr val="lt1"/>
              </a:buClr>
              <a:buSzPct val="100000"/>
              <a:buFont typeface="Trebuchet MS"/>
              <a:buChar char="❖"/>
            </a:pPr>
            <a:r>
              <a:rPr lang="en"/>
              <a:t>Swap and reload weapons</a:t>
            </a:r>
          </a:p>
          <a:p>
            <a:pPr lvl="0" indent="-419100" marL="457200">
              <a:spcBef>
                <a:spcPts val="0"/>
              </a:spcBef>
              <a:buClr>
                <a:schemeClr val="lt1"/>
              </a:buClr>
              <a:buSzPct val="100000"/>
              <a:buFont typeface="Trebuchet MS"/>
              <a:buChar char="❖"/>
            </a:pPr>
            <a:r>
              <a:rPr lang="en"/>
              <a:t>Interact with environment</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y="0" x="0"/>
          <a:ext cy="0" cx="0"/>
          <a:chOff y="0" x="0"/>
          <a:chExt cy="0" cx="0"/>
        </a:xfrm>
      </p:grpSpPr>
      <p:sp>
        <p:nvSpPr>
          <p:cNvPr id="119" name="Shape 119"/>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Strategies</a:t>
            </a:r>
          </a:p>
        </p:txBody>
      </p:sp>
      <p:sp>
        <p:nvSpPr>
          <p:cNvPr id="120" name="Shape 120"/>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419100" marL="457200">
              <a:spcBef>
                <a:spcPts val="0"/>
              </a:spcBef>
              <a:buClr>
                <a:schemeClr val="lt1"/>
              </a:buClr>
              <a:buSzPct val="100000"/>
              <a:buFont typeface="Trebuchet MS"/>
              <a:buChar char="❖"/>
            </a:pPr>
            <a:r>
              <a:rPr lang="en"/>
              <a:t>Sneak past the Zombies to the end of the level in order to conserve ammo</a:t>
            </a:r>
          </a:p>
          <a:p>
            <a:pPr rtl="0" lvl="0" indent="-419100" marL="457200">
              <a:spcBef>
                <a:spcPts val="0"/>
              </a:spcBef>
              <a:buClr>
                <a:schemeClr val="lt1"/>
              </a:buClr>
              <a:buSzPct val="100000"/>
              <a:buFont typeface="Trebuchet MS"/>
              <a:buChar char="❖"/>
            </a:pPr>
            <a:r>
              <a:rPr lang="en"/>
              <a:t>Shoot explosive barrels when zombies are near them (can bait zombies into walking towards barrel)</a:t>
            </a:r>
          </a:p>
          <a:p>
            <a:pPr rtl="0" lvl="0" indent="-419100" marL="457200">
              <a:spcBef>
                <a:spcPts val="0"/>
              </a:spcBef>
              <a:buClr>
                <a:schemeClr val="lt1"/>
              </a:buClr>
              <a:buSzPct val="100000"/>
              <a:buFont typeface="Trebuchet MS"/>
              <a:buChar char="❖"/>
            </a:pPr>
            <a:r>
              <a:rPr lang="en"/>
              <a:t>Cycle through weapons to adjust to swarm of zombies</a:t>
            </a:r>
          </a:p>
          <a:p>
            <a:pPr>
              <a:spcBef>
                <a:spcPts val="0"/>
              </a:spcBef>
              <a:buNone/>
            </a:pPr>
            <a:r>
              <a:t/>
            </a:r>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spotlight">
  <a:themeElements>
    <a:clrScheme name="Custom 439">
      <a:dk1>
        <a:srgbClr val="000000"/>
      </a:dk1>
      <a:lt1>
        <a:srgbClr val="FFFFFF"/>
      </a:lt1>
      <a:dk2>
        <a:srgbClr val="5C6E95"/>
      </a:dk2>
      <a:lt2>
        <a:srgbClr val="ACB4C2"/>
      </a:lt2>
      <a:accent1>
        <a:srgbClr val="667E50"/>
      </a:accent1>
      <a:accent2>
        <a:srgbClr val="CFBF73"/>
      </a:accent2>
      <a:accent3>
        <a:srgbClr val="8C7C82"/>
      </a:accent3>
      <a:accent4>
        <a:srgbClr val="9ABF87"/>
      </a:accent4>
      <a:accent5>
        <a:srgbClr val="CF9462"/>
      </a:accent5>
      <a:accent6>
        <a:srgbClr val="A25642"/>
      </a:accent6>
      <a:hlink>
        <a:srgbClr val="5173A5"/>
      </a:hlink>
      <a:folHlink>
        <a:srgbClr val="687282"/>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