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8" r:id="rId10"/>
    <p:sldId id="269" r:id="rId11"/>
    <p:sldId id="264" r:id="rId12"/>
    <p:sldId id="265" r:id="rId13"/>
    <p:sldId id="270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270" y="10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AB4FD-E9E2-428B-913A-90AD610DDBA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329C2-92E7-4938-9C52-D23A11973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329C2-92E7-4938-9C52-D23A11973D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1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D988-A700-4225-88F2-EF5C05EFD14C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5573-F6A5-47F4-B6F3-61F42DA1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D988-A700-4225-88F2-EF5C05EFD14C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5573-F6A5-47F4-B6F3-61F42DA1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7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D988-A700-4225-88F2-EF5C05EFD14C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5573-F6A5-47F4-B6F3-61F42DA1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6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D988-A700-4225-88F2-EF5C05EFD14C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5573-F6A5-47F4-B6F3-61F42DA1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2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D988-A700-4225-88F2-EF5C05EFD14C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5573-F6A5-47F4-B6F3-61F42DA1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D988-A700-4225-88F2-EF5C05EFD14C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5573-F6A5-47F4-B6F3-61F42DA1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5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D988-A700-4225-88F2-EF5C05EFD14C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5573-F6A5-47F4-B6F3-61F42DA1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3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D988-A700-4225-88F2-EF5C05EFD14C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5573-F6A5-47F4-B6F3-61F42DA1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1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D988-A700-4225-88F2-EF5C05EFD14C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5573-F6A5-47F4-B6F3-61F42DA1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5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D988-A700-4225-88F2-EF5C05EFD14C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5573-F6A5-47F4-B6F3-61F42DA1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3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D988-A700-4225-88F2-EF5C05EFD14C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5573-F6A5-47F4-B6F3-61F42DA1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CD988-A700-4225-88F2-EF5C05EFD14C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05573-F6A5-47F4-B6F3-61F42DA1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6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Space Rescue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Chad </a:t>
            </a:r>
            <a:r>
              <a:rPr lang="en-US" dirty="0" err="1" smtClean="0"/>
              <a:t>Seippel</a:t>
            </a:r>
            <a:endParaRPr lang="en-US" dirty="0" smtClean="0"/>
          </a:p>
          <a:p>
            <a:r>
              <a:rPr lang="en-US" dirty="0" smtClean="0"/>
              <a:t>Cory </a:t>
            </a:r>
            <a:r>
              <a:rPr lang="en-US" dirty="0" err="1" smtClean="0"/>
              <a:t>VanHooser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06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383" y="0"/>
            <a:ext cx="64472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224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Aliens have some sort of </a:t>
            </a:r>
            <a:r>
              <a:rPr lang="en-US" dirty="0" err="1" smtClean="0"/>
              <a:t>aggro</a:t>
            </a:r>
            <a:endParaRPr lang="en-US" dirty="0"/>
          </a:p>
          <a:p>
            <a:pPr lvl="1"/>
            <a:r>
              <a:rPr lang="en-US" dirty="0" smtClean="0"/>
              <a:t>Passive wanders, charge on sight</a:t>
            </a:r>
            <a:endParaRPr lang="en-US" dirty="0"/>
          </a:p>
          <a:p>
            <a:pPr lvl="1"/>
            <a:r>
              <a:rPr lang="en-US" dirty="0" smtClean="0"/>
              <a:t>Ranged attacked, melee</a:t>
            </a:r>
          </a:p>
          <a:p>
            <a:r>
              <a:rPr lang="en-US" dirty="0" smtClean="0"/>
              <a:t>Bosses </a:t>
            </a:r>
            <a:r>
              <a:rPr lang="en-US" dirty="0" smtClean="0"/>
              <a:t>have special abilities </a:t>
            </a:r>
            <a:r>
              <a:rPr lang="en-US" dirty="0" smtClean="0"/>
              <a:t>used </a:t>
            </a:r>
            <a:r>
              <a:rPr lang="en-US" dirty="0" smtClean="0"/>
              <a:t>between attacks</a:t>
            </a:r>
          </a:p>
        </p:txBody>
      </p:sp>
    </p:spTree>
    <p:extLst>
      <p:ext uri="{BB962C8B-B14F-4D97-AF65-F5344CB8AC3E}">
        <p14:creationId xmlns:p14="http://schemas.microsoft.com/office/powerpoint/2010/main" val="4188026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Hardware/Software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 2 software to implement game</a:t>
            </a:r>
          </a:p>
          <a:p>
            <a:r>
              <a:rPr lang="en-US" dirty="0" smtClean="0"/>
              <a:t>Windows 7</a:t>
            </a:r>
          </a:p>
          <a:p>
            <a:pPr lvl="1"/>
            <a:r>
              <a:rPr lang="en-US" dirty="0" smtClean="0"/>
              <a:t>2GB RAM</a:t>
            </a:r>
          </a:p>
          <a:p>
            <a:pPr lvl="1"/>
            <a:r>
              <a:rPr lang="en-US" dirty="0" smtClean="0"/>
              <a:t>Dual Core CPU</a:t>
            </a:r>
          </a:p>
          <a:p>
            <a:pPr lvl="1"/>
            <a:r>
              <a:rPr lang="en-US" dirty="0" smtClean="0"/>
              <a:t>NVIDIA GeForce GT 520 and up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8353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/ 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be moving, staying still will allow for the aliens to overwhelm you.</a:t>
            </a:r>
          </a:p>
          <a:p>
            <a:r>
              <a:rPr lang="en-US" dirty="0" smtClean="0"/>
              <a:t>Move quick, there is a time limit so it’s important to reach the end as soon as possible. This may include running past enemies instead of killing them.</a:t>
            </a:r>
          </a:p>
          <a:p>
            <a:r>
              <a:rPr lang="en-US" dirty="0" smtClean="0"/>
              <a:t>Rescuing survivors gives you oxygen, so sometimes it’s worth the time to get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28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 Game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tart timer</a:t>
            </a:r>
          </a:p>
          <a:p>
            <a:pPr lvl="1"/>
            <a:r>
              <a:rPr lang="en-US" dirty="0" smtClean="0"/>
              <a:t>Begin</a:t>
            </a:r>
          </a:p>
          <a:p>
            <a:pPr lvl="2"/>
            <a:r>
              <a:rPr lang="en-US" dirty="0" smtClean="0"/>
              <a:t>Generate map, NPC’s, character</a:t>
            </a:r>
          </a:p>
          <a:p>
            <a:pPr lvl="2"/>
            <a:r>
              <a:rPr lang="en-US" dirty="0" smtClean="0"/>
              <a:t>Loop</a:t>
            </a:r>
          </a:p>
          <a:p>
            <a:pPr lvl="3"/>
            <a:r>
              <a:rPr lang="en-US" dirty="0" smtClean="0"/>
              <a:t>Background </a:t>
            </a:r>
            <a:r>
              <a:rPr lang="en-US" dirty="0" smtClean="0"/>
              <a:t>and decrease timer</a:t>
            </a:r>
          </a:p>
          <a:p>
            <a:pPr lvl="3"/>
            <a:r>
              <a:rPr lang="en-US" dirty="0" smtClean="0"/>
              <a:t>Update player and NPC’s</a:t>
            </a:r>
          </a:p>
          <a:p>
            <a:pPr lvl="3"/>
            <a:r>
              <a:rPr lang="en-US" dirty="0" smtClean="0"/>
              <a:t>Update collision boxes with all characters and items</a:t>
            </a:r>
          </a:p>
          <a:p>
            <a:pPr lvl="3"/>
            <a:r>
              <a:rPr lang="en-US" dirty="0" smtClean="0"/>
              <a:t>Update player and NPC life and HUD</a:t>
            </a:r>
          </a:p>
          <a:p>
            <a:pPr lvl="2"/>
            <a:r>
              <a:rPr lang="en-US" dirty="0" smtClean="0"/>
              <a:t>Once the level is beat restart at Begin</a:t>
            </a:r>
          </a:p>
          <a:p>
            <a:pPr lvl="1"/>
            <a:r>
              <a:rPr lang="en-US" dirty="0" smtClean="0"/>
              <a:t>Once Boss or player dies or time runs out then End the Game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1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2050 brand new International Space Station</a:t>
            </a:r>
          </a:p>
          <a:p>
            <a:r>
              <a:rPr lang="en-US" dirty="0" smtClean="0"/>
              <a:t>Distress call from ISS about “alien attack”</a:t>
            </a:r>
          </a:p>
          <a:p>
            <a:r>
              <a:rPr lang="en-US" dirty="0" smtClean="0"/>
              <a:t>No further communication</a:t>
            </a:r>
          </a:p>
          <a:p>
            <a:r>
              <a:rPr lang="en-US" dirty="0" smtClean="0"/>
              <a:t>Special unit of soldiers sent in to rescue any survivors, you are one of those soldiers</a:t>
            </a:r>
          </a:p>
          <a:p>
            <a:r>
              <a:rPr lang="en-US" dirty="0" smtClean="0"/>
              <a:t>Ship crashes when docking into ISS, you are the only survivor</a:t>
            </a:r>
          </a:p>
          <a:p>
            <a:r>
              <a:rPr lang="en-US" dirty="0" smtClean="0"/>
              <a:t>Oxygen leaking in station, you must escape before it runs out</a:t>
            </a:r>
          </a:p>
        </p:txBody>
      </p:sp>
    </p:spTree>
    <p:extLst>
      <p:ext uri="{BB962C8B-B14F-4D97-AF65-F5344CB8AC3E}">
        <p14:creationId xmlns:p14="http://schemas.microsoft.com/office/powerpoint/2010/main" val="393216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2D dungeon crawler</a:t>
            </a:r>
          </a:p>
          <a:p>
            <a:r>
              <a:rPr lang="en-US" dirty="0" smtClean="0"/>
              <a:t>Player control themselves as a soldier while searching space station for survivors</a:t>
            </a:r>
          </a:p>
          <a:p>
            <a:r>
              <a:rPr lang="en-US" dirty="0" smtClean="0"/>
              <a:t>Option to rescue survivors and must escape to win</a:t>
            </a:r>
          </a:p>
          <a:p>
            <a:r>
              <a:rPr lang="en-US" dirty="0" smtClean="0"/>
              <a:t>Fighting enemy aliens along the way</a:t>
            </a:r>
          </a:p>
          <a:p>
            <a:r>
              <a:rPr lang="en-US" dirty="0" smtClean="0"/>
              <a:t>1 hit death for player</a:t>
            </a:r>
          </a:p>
          <a:p>
            <a:r>
              <a:rPr lang="en-US" dirty="0" smtClean="0"/>
              <a:t>Multiple types of aliens with strengths and weaknesses, vary in health</a:t>
            </a:r>
          </a:p>
          <a:p>
            <a:r>
              <a:rPr lang="en-US" dirty="0" smtClean="0"/>
              <a:t>Boss alien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771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type of weapon</a:t>
            </a:r>
            <a:endParaRPr lang="en-US" dirty="0" smtClean="0"/>
          </a:p>
          <a:p>
            <a:r>
              <a:rPr lang="en-US" dirty="0" smtClean="0"/>
              <a:t>Armor that allows your to take damage (one hit and you lose it)</a:t>
            </a:r>
          </a:p>
          <a:p>
            <a:r>
              <a:rPr lang="en-US" dirty="0" smtClean="0"/>
              <a:t>HUD</a:t>
            </a:r>
            <a:endParaRPr lang="en-US" dirty="0" smtClean="0"/>
          </a:p>
          <a:p>
            <a:pPr lvl="1"/>
            <a:r>
              <a:rPr lang="en-US" dirty="0" smtClean="0"/>
              <a:t>Time remaining</a:t>
            </a:r>
          </a:p>
          <a:p>
            <a:pPr lvl="1"/>
            <a:r>
              <a:rPr lang="en-US" dirty="0" smtClean="0"/>
              <a:t>Survivors found / </a:t>
            </a:r>
            <a:r>
              <a:rPr lang="en-US" dirty="0" smtClean="0"/>
              <a:t>remaining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650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WASD to move player</a:t>
            </a:r>
          </a:p>
          <a:p>
            <a:r>
              <a:rPr lang="en-US" dirty="0" smtClean="0"/>
              <a:t>Arrow keys to shoot weapons</a:t>
            </a:r>
          </a:p>
          <a:p>
            <a:pPr lvl="1"/>
            <a:r>
              <a:rPr lang="en-US" dirty="0" smtClean="0"/>
              <a:t>Up arrow shoots up, down shoots down, etc.</a:t>
            </a:r>
          </a:p>
          <a:p>
            <a:r>
              <a:rPr lang="en-US" dirty="0" smtClean="0"/>
              <a:t>Armor automatically </a:t>
            </a:r>
            <a:r>
              <a:rPr lang="en-US" dirty="0" smtClean="0"/>
              <a:t>picked up by walking over them</a:t>
            </a:r>
          </a:p>
          <a:p>
            <a:r>
              <a:rPr lang="en-US" dirty="0" smtClean="0"/>
              <a:t>Mouse </a:t>
            </a:r>
            <a:r>
              <a:rPr lang="en-US" dirty="0" smtClean="0"/>
              <a:t>click to navigate menu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64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 has to navigate </a:t>
            </a:r>
            <a:r>
              <a:rPr lang="en-US" dirty="0" smtClean="0"/>
              <a:t>through </a:t>
            </a:r>
            <a:r>
              <a:rPr lang="en-US" dirty="0" smtClean="0"/>
              <a:t>the space station to escape</a:t>
            </a:r>
          </a:p>
          <a:p>
            <a:r>
              <a:rPr lang="en-US" dirty="0" smtClean="0"/>
              <a:t>One player rescues all the survivors, he/she must defeat the boss to 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5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smtClean="0"/>
              <a:t>true point system</a:t>
            </a:r>
          </a:p>
          <a:p>
            <a:r>
              <a:rPr lang="en-US" dirty="0" smtClean="0"/>
              <a:t>Player time is recorded</a:t>
            </a:r>
            <a:endParaRPr lang="en-US" dirty="0" smtClean="0"/>
          </a:p>
          <a:p>
            <a:r>
              <a:rPr lang="en-US" dirty="0" smtClean="0"/>
              <a:t>High </a:t>
            </a:r>
            <a:r>
              <a:rPr lang="en-US" dirty="0" smtClean="0"/>
              <a:t>score is fastest time completed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97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Artwork/Sounds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Futuristic space focus</a:t>
            </a:r>
          </a:p>
          <a:p>
            <a:r>
              <a:rPr lang="en-US" dirty="0" smtClean="0"/>
              <a:t>Sprites with common licensing</a:t>
            </a:r>
          </a:p>
          <a:p>
            <a:r>
              <a:rPr lang="en-US" dirty="0" smtClean="0"/>
              <a:t>Little to none original art</a:t>
            </a:r>
          </a:p>
          <a:p>
            <a:r>
              <a:rPr lang="en-US" dirty="0" smtClean="0"/>
              <a:t>Sounds will be commons focused on ambient electronic </a:t>
            </a:r>
            <a:r>
              <a:rPr lang="en-US" dirty="0" smtClean="0"/>
              <a:t>style, lasers and explosions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56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143000"/>
            <a:ext cx="4419600" cy="460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8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410</Words>
  <Application>Microsoft Office PowerPoint</Application>
  <PresentationFormat>On-screen Show (4:3)</PresentationFormat>
  <Paragraphs>73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Space Rescue</vt:lpstr>
      <vt:lpstr>Story</vt:lpstr>
      <vt:lpstr>Gameplay</vt:lpstr>
      <vt:lpstr>Gameplay</vt:lpstr>
      <vt:lpstr>Controls</vt:lpstr>
      <vt:lpstr>Levels</vt:lpstr>
      <vt:lpstr>Scoring</vt:lpstr>
      <vt:lpstr>Artwork/Sounds</vt:lpstr>
      <vt:lpstr>PowerPoint Presentation</vt:lpstr>
      <vt:lpstr>PowerPoint Presentation</vt:lpstr>
      <vt:lpstr>AI</vt:lpstr>
      <vt:lpstr>Hardware/Software</vt:lpstr>
      <vt:lpstr>Strategies / Motivations</vt:lpstr>
      <vt:lpstr>Algorithm Style</vt:lpstr>
    </vt:vector>
  </TitlesOfParts>
  <Company>University of Michigan-Dearborn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CIS</dc:creator>
  <cp:lastModifiedBy>Chad</cp:lastModifiedBy>
  <cp:revision>33</cp:revision>
  <dcterms:created xsi:type="dcterms:W3CDTF">2013-10-11T17:55:50Z</dcterms:created>
  <dcterms:modified xsi:type="dcterms:W3CDTF">2013-11-07T20:11:06Z</dcterms:modified>
</cp:coreProperties>
</file>