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8" r:id="rId7"/>
    <p:sldId id="261" r:id="rId8"/>
    <p:sldId id="262" r:id="rId9"/>
    <p:sldId id="263" r:id="rId10"/>
    <p:sldId id="269" r:id="rId11"/>
    <p:sldId id="264" r:id="rId12"/>
    <p:sldId id="265" r:id="rId13"/>
    <p:sldId id="267"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D381B13-5B06-4A90-BE9E-21AC2023839C}" type="datetimeFigureOut">
              <a:rPr lang="en-US" smtClean="0"/>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D730D7-B840-4CF5-B7DD-A027082D96D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381B13-5B06-4A90-BE9E-21AC2023839C}" type="datetimeFigureOut">
              <a:rPr lang="en-US" smtClean="0"/>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D730D7-B840-4CF5-B7DD-A027082D96D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381B13-5B06-4A90-BE9E-21AC2023839C}" type="datetimeFigureOut">
              <a:rPr lang="en-US" smtClean="0"/>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D730D7-B840-4CF5-B7DD-A027082D96D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381B13-5B06-4A90-BE9E-21AC2023839C}" type="datetimeFigureOut">
              <a:rPr lang="en-US" smtClean="0"/>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D730D7-B840-4CF5-B7DD-A027082D96D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381B13-5B06-4A90-BE9E-21AC2023839C}" type="datetimeFigureOut">
              <a:rPr lang="en-US" smtClean="0"/>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D730D7-B840-4CF5-B7DD-A027082D96D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D381B13-5B06-4A90-BE9E-21AC2023839C}" type="datetimeFigureOut">
              <a:rPr lang="en-US" smtClean="0"/>
              <a:t>10/16/2013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D730D7-B840-4CF5-B7DD-A027082D96D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381B13-5B06-4A90-BE9E-21AC2023839C}" type="datetimeFigureOut">
              <a:rPr lang="en-US" smtClean="0"/>
              <a:t>10/16/2013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D730D7-B840-4CF5-B7DD-A027082D96D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381B13-5B06-4A90-BE9E-21AC2023839C}" type="datetimeFigureOut">
              <a:rPr lang="en-US" smtClean="0"/>
              <a:t>10/16/2013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D730D7-B840-4CF5-B7DD-A027082D96D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381B13-5B06-4A90-BE9E-21AC2023839C}" type="datetimeFigureOut">
              <a:rPr lang="en-US" smtClean="0"/>
              <a:t>10/16/2013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D730D7-B840-4CF5-B7DD-A027082D96D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381B13-5B06-4A90-BE9E-21AC2023839C}" type="datetimeFigureOut">
              <a:rPr lang="en-US" smtClean="0"/>
              <a:t>10/16/2013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D730D7-B840-4CF5-B7DD-A027082D96D5}"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D381B13-5B06-4A90-BE9E-21AC2023839C}" type="datetimeFigureOut">
              <a:rPr lang="en-US" smtClean="0"/>
              <a:t>10/16/2013</a:t>
            </a:fld>
            <a:endParaRPr lang="en-US"/>
          </a:p>
        </p:txBody>
      </p:sp>
      <p:sp>
        <p:nvSpPr>
          <p:cNvPr id="9" name="Slide Number Placeholder 8"/>
          <p:cNvSpPr>
            <a:spLocks noGrp="1"/>
          </p:cNvSpPr>
          <p:nvPr>
            <p:ph type="sldNum" sz="quarter" idx="11"/>
          </p:nvPr>
        </p:nvSpPr>
        <p:spPr/>
        <p:txBody>
          <a:bodyPr/>
          <a:lstStyle/>
          <a:p>
            <a:fld id="{55D730D7-B840-4CF5-B7DD-A027082D96D5}"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55D730D7-B840-4CF5-B7DD-A027082D96D5}"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D381B13-5B06-4A90-BE9E-21AC2023839C}" type="datetimeFigureOut">
              <a:rPr lang="en-US" smtClean="0"/>
              <a:t>10/16/2013</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676400"/>
            <a:ext cx="7543800" cy="1679575"/>
          </a:xfrm>
        </p:spPr>
        <p:txBody>
          <a:bodyPr/>
          <a:lstStyle/>
          <a:p>
            <a:r>
              <a:rPr lang="en-US" dirty="0" smtClean="0"/>
              <a:t>Michael the Bicycle</a:t>
            </a:r>
            <a:br>
              <a:rPr lang="en-US" dirty="0" smtClean="0"/>
            </a:br>
            <a:r>
              <a:rPr lang="en-US" sz="2400" dirty="0" smtClean="0"/>
              <a:t>CIS 587 2D Game Pitch - Ruth Johnson</a:t>
            </a:r>
            <a:endParaRPr lang="en-US" sz="24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4167644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 Progression - Ending</a:t>
            </a:r>
            <a:endParaRPr lang="en-US" dirty="0"/>
          </a:p>
        </p:txBody>
      </p:sp>
      <p:sp>
        <p:nvSpPr>
          <p:cNvPr id="3" name="Content Placeholder 2"/>
          <p:cNvSpPr>
            <a:spLocks noGrp="1"/>
          </p:cNvSpPr>
          <p:nvPr>
            <p:ph idx="1"/>
          </p:nvPr>
        </p:nvSpPr>
        <p:spPr/>
        <p:txBody>
          <a:bodyPr/>
          <a:lstStyle/>
          <a:p>
            <a:r>
              <a:rPr lang="en-US" dirty="0"/>
              <a:t>Depending on what the player did during level 3 will determine the </a:t>
            </a:r>
            <a:r>
              <a:rPr lang="en-US" dirty="0" smtClean="0"/>
              <a:t>outcome </a:t>
            </a:r>
          </a:p>
          <a:p>
            <a:r>
              <a:rPr lang="en-US" dirty="0" smtClean="0"/>
              <a:t>Dream </a:t>
            </a:r>
            <a:r>
              <a:rPr lang="en-US" dirty="0"/>
              <a:t>Friend </a:t>
            </a:r>
            <a:r>
              <a:rPr lang="en-US" dirty="0" smtClean="0"/>
              <a:t>not found then screen </a:t>
            </a:r>
            <a:r>
              <a:rPr lang="en-US" dirty="0"/>
              <a:t>with Michael </a:t>
            </a:r>
            <a:r>
              <a:rPr lang="en-US" dirty="0" smtClean="0"/>
              <a:t>being much </a:t>
            </a:r>
            <a:r>
              <a:rPr lang="en-US" dirty="0"/>
              <a:t>happier now </a:t>
            </a:r>
            <a:endParaRPr lang="en-US" dirty="0" smtClean="0"/>
          </a:p>
          <a:p>
            <a:r>
              <a:rPr lang="en-US" dirty="0" smtClean="0"/>
              <a:t>Dream </a:t>
            </a:r>
            <a:r>
              <a:rPr lang="en-US" dirty="0"/>
              <a:t>Friend </a:t>
            </a:r>
            <a:r>
              <a:rPr lang="en-US" dirty="0" smtClean="0"/>
              <a:t>found then screen with </a:t>
            </a:r>
            <a:r>
              <a:rPr lang="en-US" smtClean="0"/>
              <a:t>Michael and Dream </a:t>
            </a:r>
            <a:r>
              <a:rPr lang="en-US" dirty="0" smtClean="0"/>
              <a:t>Friend </a:t>
            </a:r>
            <a:endParaRPr lang="en-US" dirty="0"/>
          </a:p>
        </p:txBody>
      </p:sp>
    </p:spTree>
    <p:extLst>
      <p:ext uri="{BB962C8B-B14F-4D97-AF65-F5344CB8AC3E}">
        <p14:creationId xmlns:p14="http://schemas.microsoft.com/office/powerpoint/2010/main" val="2745830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Hardware and Software</a:t>
            </a:r>
            <a:endParaRPr lang="en-US" dirty="0"/>
          </a:p>
        </p:txBody>
      </p:sp>
      <p:sp>
        <p:nvSpPr>
          <p:cNvPr id="3" name="Content Placeholder 2"/>
          <p:cNvSpPr>
            <a:spLocks noGrp="1"/>
          </p:cNvSpPr>
          <p:nvPr>
            <p:ph idx="1"/>
          </p:nvPr>
        </p:nvSpPr>
        <p:spPr/>
        <p:txBody>
          <a:bodyPr/>
          <a:lstStyle/>
          <a:p>
            <a:pPr lvl="0"/>
            <a:r>
              <a:rPr lang="en-US" dirty="0"/>
              <a:t>This game may be played on a computer able to run HTML 5 in a browser</a:t>
            </a:r>
          </a:p>
          <a:p>
            <a:pPr lvl="0"/>
            <a:r>
              <a:rPr lang="en-US" dirty="0"/>
              <a:t>A keyboard and mouse is required to play the game</a:t>
            </a:r>
          </a:p>
          <a:p>
            <a:pPr lvl="0"/>
            <a:r>
              <a:rPr lang="en-US" dirty="0"/>
              <a:t>This game will be built with Construct 2 so the only software that is needed is a browser that can run HTML 5</a:t>
            </a:r>
          </a:p>
          <a:p>
            <a:endParaRPr lang="en-US" dirty="0"/>
          </a:p>
        </p:txBody>
      </p:sp>
    </p:spTree>
    <p:extLst>
      <p:ext uri="{BB962C8B-B14F-4D97-AF65-F5344CB8AC3E}">
        <p14:creationId xmlns:p14="http://schemas.microsoft.com/office/powerpoint/2010/main" val="3408172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 2 Events and Animations</a:t>
            </a:r>
            <a:endParaRPr lang="en-US" dirty="0"/>
          </a:p>
        </p:txBody>
      </p:sp>
      <p:sp>
        <p:nvSpPr>
          <p:cNvPr id="3" name="Content Placeholder 2"/>
          <p:cNvSpPr>
            <a:spLocks noGrp="1"/>
          </p:cNvSpPr>
          <p:nvPr>
            <p:ph idx="1"/>
          </p:nvPr>
        </p:nvSpPr>
        <p:spPr/>
        <p:txBody>
          <a:bodyPr/>
          <a:lstStyle/>
          <a:p>
            <a:pPr lvl="0"/>
            <a:r>
              <a:rPr lang="en-US" dirty="0"/>
              <a:t>The bicycle sprite will have an animation associated with it to give the look of the bicycle moving. In particular, the spokes will be seen to </a:t>
            </a:r>
            <a:r>
              <a:rPr lang="en-US" dirty="0" smtClean="0"/>
              <a:t>move</a:t>
            </a:r>
            <a:endParaRPr lang="en-US" dirty="0"/>
          </a:p>
          <a:p>
            <a:pPr lvl="0"/>
            <a:r>
              <a:rPr lang="en-US" dirty="0"/>
              <a:t>When the bicycle moves text will be shown / hidden contextually. For example, when Michael is going over the cliff there will be text displaying his </a:t>
            </a:r>
            <a:r>
              <a:rPr lang="en-US" dirty="0" smtClean="0"/>
              <a:t>screams</a:t>
            </a:r>
            <a:endParaRPr lang="en-US" dirty="0"/>
          </a:p>
          <a:p>
            <a:pPr lvl="0"/>
            <a:r>
              <a:rPr lang="en-US" dirty="0"/>
              <a:t>On the Doctor Level, Michael will be collecting minutes. As the bicycle sprite collides with a minute sprite the sprite is destroyed and the count is incremented and </a:t>
            </a:r>
            <a:r>
              <a:rPr lang="en-US" dirty="0" smtClean="0"/>
              <a:t>displayed</a:t>
            </a:r>
            <a:endParaRPr lang="en-US" dirty="0"/>
          </a:p>
          <a:p>
            <a:endParaRPr lang="en-US" dirty="0"/>
          </a:p>
        </p:txBody>
      </p:sp>
    </p:spTree>
    <p:extLst>
      <p:ext uri="{BB962C8B-B14F-4D97-AF65-F5344CB8AC3E}">
        <p14:creationId xmlns:p14="http://schemas.microsoft.com/office/powerpoint/2010/main" val="32646030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Algorithm Style</a:t>
            </a:r>
            <a:endParaRPr lang="en-US" dirty="0"/>
          </a:p>
        </p:txBody>
      </p:sp>
      <p:sp>
        <p:nvSpPr>
          <p:cNvPr id="3" name="Content Placeholder 2"/>
          <p:cNvSpPr>
            <a:spLocks noGrp="1"/>
          </p:cNvSpPr>
          <p:nvPr>
            <p:ph idx="1"/>
          </p:nvPr>
        </p:nvSpPr>
        <p:spPr/>
        <p:txBody>
          <a:bodyPr>
            <a:normAutofit fontScale="62500" lnSpcReduction="20000"/>
          </a:bodyPr>
          <a:lstStyle/>
          <a:p>
            <a:r>
              <a:rPr lang="en-US" smtClean="0"/>
              <a:t>Start </a:t>
            </a:r>
            <a:r>
              <a:rPr lang="en-US" dirty="0"/>
              <a:t>Level 1</a:t>
            </a:r>
          </a:p>
          <a:p>
            <a:r>
              <a:rPr lang="en-US" dirty="0"/>
              <a:t>  Display bicycle and level including obstacles and contextual text</a:t>
            </a:r>
          </a:p>
          <a:p>
            <a:r>
              <a:rPr lang="en-US" dirty="0"/>
              <a:t>  Loop</a:t>
            </a:r>
          </a:p>
          <a:p>
            <a:r>
              <a:rPr lang="en-US" dirty="0"/>
              <a:t>  If pause then do not allow player to move bicycle sprite until </a:t>
            </a:r>
            <a:r>
              <a:rPr lang="en-US" dirty="0" err="1"/>
              <a:t>unpaused</a:t>
            </a:r>
            <a:endParaRPr lang="en-US" dirty="0"/>
          </a:p>
          <a:p>
            <a:r>
              <a:rPr lang="en-US" dirty="0"/>
              <a:t>  When player gets to end start Level 2</a:t>
            </a:r>
          </a:p>
          <a:p>
            <a:r>
              <a:rPr lang="en-US" dirty="0"/>
              <a:t>End Level 1</a:t>
            </a:r>
          </a:p>
          <a:p>
            <a:r>
              <a:rPr lang="en-US" dirty="0"/>
              <a:t>  </a:t>
            </a:r>
          </a:p>
          <a:p>
            <a:r>
              <a:rPr lang="en-US" dirty="0"/>
              <a:t>Start Level 2</a:t>
            </a:r>
          </a:p>
          <a:p>
            <a:r>
              <a:rPr lang="en-US" dirty="0"/>
              <a:t>  Display bicycle and level including obstacles and contextual text</a:t>
            </a:r>
          </a:p>
          <a:p>
            <a:r>
              <a:rPr lang="en-US" dirty="0"/>
              <a:t>  Loop</a:t>
            </a:r>
          </a:p>
          <a:p>
            <a:r>
              <a:rPr lang="en-US" dirty="0"/>
              <a:t>  If pause then do not allow player to move bicycle sprite until </a:t>
            </a:r>
            <a:r>
              <a:rPr lang="en-US" dirty="0" err="1"/>
              <a:t>unpaused</a:t>
            </a:r>
            <a:endParaRPr lang="en-US" dirty="0"/>
          </a:p>
          <a:p>
            <a:r>
              <a:rPr lang="en-US" dirty="0"/>
              <a:t>  Decrement minute count as bicycle picks up minute sprites</a:t>
            </a:r>
          </a:p>
          <a:p>
            <a:r>
              <a:rPr lang="en-US" dirty="0"/>
              <a:t>  When player gets to end and minutes are collected start Level 3</a:t>
            </a:r>
          </a:p>
          <a:p>
            <a:r>
              <a:rPr lang="en-US" dirty="0"/>
              <a:t>End Level 2</a:t>
            </a:r>
          </a:p>
          <a:p>
            <a:r>
              <a:rPr lang="en-US" dirty="0"/>
              <a:t>  </a:t>
            </a:r>
          </a:p>
          <a:p>
            <a:r>
              <a:rPr lang="en-US" dirty="0"/>
              <a:t>Start Level 3</a:t>
            </a:r>
          </a:p>
          <a:p>
            <a:r>
              <a:rPr lang="en-US" dirty="0"/>
              <a:t>  Display bicycle and level including obstacles and contextual text</a:t>
            </a:r>
          </a:p>
          <a:p>
            <a:r>
              <a:rPr lang="en-US" dirty="0"/>
              <a:t>  Loop</a:t>
            </a:r>
          </a:p>
          <a:p>
            <a:r>
              <a:rPr lang="en-US" dirty="0"/>
              <a:t>  If pause then do not allow player to move bicycle sprite until </a:t>
            </a:r>
            <a:r>
              <a:rPr lang="en-US" dirty="0" err="1"/>
              <a:t>unpaused</a:t>
            </a:r>
            <a:endParaRPr lang="en-US" dirty="0"/>
          </a:p>
          <a:p>
            <a:r>
              <a:rPr lang="en-US" dirty="0"/>
              <a:t>  Increment </a:t>
            </a:r>
            <a:r>
              <a:rPr lang="en-US" dirty="0" err="1"/>
              <a:t>appropritate</a:t>
            </a:r>
            <a:r>
              <a:rPr lang="en-US" dirty="0"/>
              <a:t> friend count as bicycle picks runs over friend icons</a:t>
            </a:r>
          </a:p>
          <a:p>
            <a:r>
              <a:rPr lang="en-US" dirty="0"/>
              <a:t>  When player gets to end display ending sequence based on actions during level</a:t>
            </a:r>
          </a:p>
          <a:p>
            <a:r>
              <a:rPr lang="en-US" dirty="0"/>
              <a:t>End Level 3</a:t>
            </a:r>
          </a:p>
        </p:txBody>
      </p:sp>
    </p:spTree>
    <p:extLst>
      <p:ext uri="{BB962C8B-B14F-4D97-AF65-F5344CB8AC3E}">
        <p14:creationId xmlns:p14="http://schemas.microsoft.com/office/powerpoint/2010/main" val="9570250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 Thank you!</a:t>
            </a:r>
            <a:endParaRPr lang="en-US" dirty="0"/>
          </a:p>
        </p:txBody>
      </p:sp>
      <p:sp>
        <p:nvSpPr>
          <p:cNvPr id="3" name="Content Placeholder 2"/>
          <p:cNvSpPr>
            <a:spLocks noGrp="1"/>
          </p:cNvSpPr>
          <p:nvPr>
            <p:ph idx="1"/>
          </p:nvPr>
        </p:nvSpPr>
        <p:spPr/>
        <p:txBody>
          <a:bodyPr/>
          <a:lstStyle/>
          <a:p>
            <a:pPr marL="114300" indent="0">
              <a:buNone/>
            </a:pPr>
            <a:endParaRPr lang="en-US" dirty="0"/>
          </a:p>
        </p:txBody>
      </p:sp>
    </p:spTree>
    <p:extLst>
      <p:ext uri="{BB962C8B-B14F-4D97-AF65-F5344CB8AC3E}">
        <p14:creationId xmlns:p14="http://schemas.microsoft.com/office/powerpoint/2010/main" val="16565269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 of Game Story</a:t>
            </a:r>
            <a:endParaRPr lang="en-US" dirty="0"/>
          </a:p>
        </p:txBody>
      </p:sp>
      <p:sp>
        <p:nvSpPr>
          <p:cNvPr id="3" name="Content Placeholder 2"/>
          <p:cNvSpPr>
            <a:spLocks noGrp="1"/>
          </p:cNvSpPr>
          <p:nvPr>
            <p:ph idx="1"/>
          </p:nvPr>
        </p:nvSpPr>
        <p:spPr/>
        <p:txBody>
          <a:bodyPr/>
          <a:lstStyle/>
          <a:p>
            <a:r>
              <a:rPr lang="en-US" dirty="0"/>
              <a:t>Michael the Bicycle has been riding alone in an experiential journey through life and has come to a point where he is very dissatisfied and sad. In this </a:t>
            </a:r>
            <a:r>
              <a:rPr lang="en-US" dirty="0" err="1"/>
              <a:t>platformer</a:t>
            </a:r>
            <a:r>
              <a:rPr lang="en-US" dirty="0"/>
              <a:t> / adventure style game, you will ride with Michael through interesting levels and change his life for the better by overcoming obstacles and meeting new friends. It could even be that Michael meets the friend of his dreams and finally has someone to ride with him</a:t>
            </a:r>
          </a:p>
        </p:txBody>
      </p:sp>
    </p:spTree>
    <p:extLst>
      <p:ext uri="{BB962C8B-B14F-4D97-AF65-F5344CB8AC3E}">
        <p14:creationId xmlns:p14="http://schemas.microsoft.com/office/powerpoint/2010/main" val="3498895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Appearance</a:t>
            </a:r>
            <a:endParaRPr lang="en-US" dirty="0"/>
          </a:p>
        </p:txBody>
      </p:sp>
      <p:sp>
        <p:nvSpPr>
          <p:cNvPr id="5" name="Content Placeholder 4"/>
          <p:cNvSpPr>
            <a:spLocks noGrp="1"/>
          </p:cNvSpPr>
          <p:nvPr>
            <p:ph idx="1"/>
          </p:nvPr>
        </p:nvSpPr>
        <p:spPr/>
        <p:txBody>
          <a:bodyPr>
            <a:normAutofit/>
          </a:bodyPr>
          <a:lstStyle/>
          <a:p>
            <a:r>
              <a:rPr lang="en-US" dirty="0" smtClean="0"/>
              <a:t>Side </a:t>
            </a:r>
            <a:r>
              <a:rPr lang="en-US" dirty="0"/>
              <a:t>scrolling adventure style game with multiple </a:t>
            </a:r>
            <a:r>
              <a:rPr lang="en-US" dirty="0" smtClean="0"/>
              <a:t>levels</a:t>
            </a:r>
          </a:p>
          <a:p>
            <a:r>
              <a:rPr lang="en-US" dirty="0" smtClean="0"/>
              <a:t>Appearance </a:t>
            </a:r>
            <a:r>
              <a:rPr lang="en-US" dirty="0"/>
              <a:t>of </a:t>
            </a:r>
            <a:r>
              <a:rPr lang="en-US" dirty="0" smtClean="0"/>
              <a:t>levels </a:t>
            </a:r>
            <a:r>
              <a:rPr lang="en-US" dirty="0"/>
              <a:t>is designed to evoke feelings from the </a:t>
            </a:r>
            <a:r>
              <a:rPr lang="en-US" dirty="0" smtClean="0"/>
              <a:t>player</a:t>
            </a:r>
          </a:p>
          <a:p>
            <a:r>
              <a:rPr lang="en-US" dirty="0" smtClean="0"/>
              <a:t>Michael </a:t>
            </a:r>
            <a:r>
              <a:rPr lang="en-US" dirty="0"/>
              <a:t>will be able to move left and right with the arrow keys. The sprite image will be mirrored when turned left. The up arrow key will make him </a:t>
            </a:r>
            <a:r>
              <a:rPr lang="en-US" dirty="0" smtClean="0"/>
              <a:t>jump</a:t>
            </a:r>
            <a:endParaRPr lang="en-US" dirty="0"/>
          </a:p>
          <a:p>
            <a:r>
              <a:rPr lang="en-US" dirty="0" smtClean="0"/>
              <a:t>Heads-up </a:t>
            </a:r>
            <a:r>
              <a:rPr lang="en-US" dirty="0"/>
              <a:t>display </a:t>
            </a:r>
            <a:r>
              <a:rPr lang="en-US" dirty="0" smtClean="0"/>
              <a:t>on certain levels will </a:t>
            </a:r>
            <a:r>
              <a:rPr lang="en-US" dirty="0"/>
              <a:t>indicate a count of level-specific </a:t>
            </a:r>
            <a:r>
              <a:rPr lang="en-US" dirty="0" smtClean="0"/>
              <a:t>items</a:t>
            </a:r>
            <a:endParaRPr lang="en-US" dirty="0"/>
          </a:p>
        </p:txBody>
      </p:sp>
    </p:spTree>
    <p:extLst>
      <p:ext uri="{BB962C8B-B14F-4D97-AF65-F5344CB8AC3E}">
        <p14:creationId xmlns:p14="http://schemas.microsoft.com/office/powerpoint/2010/main" val="21874077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Player Roles and Actions</a:t>
            </a:r>
            <a:endParaRPr lang="en-US" dirty="0"/>
          </a:p>
        </p:txBody>
      </p:sp>
      <p:sp>
        <p:nvSpPr>
          <p:cNvPr id="3" name="Content Placeholder 2"/>
          <p:cNvSpPr>
            <a:spLocks noGrp="1"/>
          </p:cNvSpPr>
          <p:nvPr>
            <p:ph idx="1"/>
          </p:nvPr>
        </p:nvSpPr>
        <p:spPr/>
        <p:txBody>
          <a:bodyPr/>
          <a:lstStyle/>
          <a:p>
            <a:r>
              <a:rPr lang="en-US" dirty="0"/>
              <a:t>Michael </a:t>
            </a:r>
            <a:r>
              <a:rPr lang="en-US" dirty="0" smtClean="0"/>
              <a:t>(main character) is </a:t>
            </a:r>
            <a:r>
              <a:rPr lang="en-US" dirty="0"/>
              <a:t>controlled by the player. The player will need to guide Michael through his quest from sadness to </a:t>
            </a:r>
            <a:r>
              <a:rPr lang="en-US" dirty="0" smtClean="0"/>
              <a:t>happiness</a:t>
            </a:r>
            <a:endParaRPr lang="en-US" dirty="0"/>
          </a:p>
          <a:p>
            <a:r>
              <a:rPr lang="en-US" dirty="0"/>
              <a:t>In level 1 </a:t>
            </a:r>
            <a:r>
              <a:rPr lang="en-US" dirty="0" smtClean="0"/>
              <a:t>Michael rides </a:t>
            </a:r>
            <a:r>
              <a:rPr lang="en-US" dirty="0"/>
              <a:t>off a </a:t>
            </a:r>
            <a:r>
              <a:rPr lang="en-US" dirty="0" smtClean="0"/>
              <a:t>cliff</a:t>
            </a:r>
            <a:endParaRPr lang="en-US" dirty="0"/>
          </a:p>
          <a:p>
            <a:r>
              <a:rPr lang="en-US" dirty="0"/>
              <a:t>In level 2 Michael </a:t>
            </a:r>
            <a:r>
              <a:rPr lang="en-US" dirty="0" smtClean="0"/>
              <a:t>collects </a:t>
            </a:r>
            <a:r>
              <a:rPr lang="en-US" dirty="0"/>
              <a:t>minutes during his appointment with the doctor </a:t>
            </a:r>
            <a:endParaRPr lang="en-US" dirty="0" smtClean="0"/>
          </a:p>
          <a:p>
            <a:r>
              <a:rPr lang="en-US" dirty="0" smtClean="0"/>
              <a:t>In </a:t>
            </a:r>
            <a:r>
              <a:rPr lang="en-US" dirty="0"/>
              <a:t>level 3 Michael </a:t>
            </a:r>
            <a:r>
              <a:rPr lang="en-US" dirty="0" smtClean="0"/>
              <a:t>tries doctor’s </a:t>
            </a:r>
            <a:r>
              <a:rPr lang="en-US" dirty="0"/>
              <a:t>suggestions by visiting a </a:t>
            </a:r>
            <a:r>
              <a:rPr lang="en-US" dirty="0" smtClean="0"/>
              <a:t>park</a:t>
            </a:r>
            <a:endParaRPr lang="en-US" dirty="0"/>
          </a:p>
          <a:p>
            <a:endParaRPr lang="en-US" dirty="0"/>
          </a:p>
        </p:txBody>
      </p:sp>
      <p:pic>
        <p:nvPicPr>
          <p:cNvPr id="4" name="Picture 3" descr="C:\Users\Ruth\Documents\Construct2_Games\backups\bicycle_from_usb_drive\rightbicycle.png"/>
          <p:cNvPicPr/>
          <p:nvPr/>
        </p:nvPicPr>
        <p:blipFill>
          <a:blip r:embed="rId2">
            <a:extLst>
              <a:ext uri="{28A0092B-C50C-407E-A947-70E740481C1C}">
                <a14:useLocalDpi xmlns:a14="http://schemas.microsoft.com/office/drawing/2010/main" val="0"/>
              </a:ext>
            </a:extLst>
          </a:blip>
          <a:srcRect/>
          <a:stretch>
            <a:fillRect/>
          </a:stretch>
        </p:blipFill>
        <p:spPr bwMode="auto">
          <a:xfrm>
            <a:off x="838200" y="4648200"/>
            <a:ext cx="2286000" cy="1066800"/>
          </a:xfrm>
          <a:prstGeom prst="rect">
            <a:avLst/>
          </a:prstGeom>
          <a:noFill/>
          <a:ln>
            <a:noFill/>
          </a:ln>
        </p:spPr>
      </p:pic>
    </p:spTree>
    <p:extLst>
      <p:ext uri="{BB962C8B-B14F-4D97-AF65-F5344CB8AC3E}">
        <p14:creationId xmlns:p14="http://schemas.microsoft.com/office/powerpoint/2010/main" val="33255682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and Motivations</a:t>
            </a:r>
            <a:endParaRPr lang="en-US" dirty="0"/>
          </a:p>
        </p:txBody>
      </p:sp>
      <p:sp>
        <p:nvSpPr>
          <p:cNvPr id="3" name="Content Placeholder 2"/>
          <p:cNvSpPr>
            <a:spLocks noGrp="1"/>
          </p:cNvSpPr>
          <p:nvPr>
            <p:ph idx="1"/>
          </p:nvPr>
        </p:nvSpPr>
        <p:spPr/>
        <p:txBody>
          <a:bodyPr/>
          <a:lstStyle/>
          <a:p>
            <a:r>
              <a:rPr lang="en-US" dirty="0"/>
              <a:t>Michael displays his desires through on-screen text to the </a:t>
            </a:r>
            <a:r>
              <a:rPr lang="en-US" dirty="0" smtClean="0"/>
              <a:t>player</a:t>
            </a:r>
          </a:p>
          <a:p>
            <a:r>
              <a:rPr lang="en-US" dirty="0" smtClean="0"/>
              <a:t>Player </a:t>
            </a:r>
            <a:r>
              <a:rPr lang="en-US" dirty="0"/>
              <a:t>will perform the actions necessary to match those </a:t>
            </a:r>
            <a:r>
              <a:rPr lang="en-US" dirty="0" smtClean="0"/>
              <a:t>desires</a:t>
            </a:r>
          </a:p>
          <a:p>
            <a:endParaRPr lang="en-US" dirty="0"/>
          </a:p>
        </p:txBody>
      </p:sp>
    </p:spTree>
    <p:extLst>
      <p:ext uri="{BB962C8B-B14F-4D97-AF65-F5344CB8AC3E}">
        <p14:creationId xmlns:p14="http://schemas.microsoft.com/office/powerpoint/2010/main" val="34445427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 Summary</a:t>
            </a:r>
            <a:endParaRPr lang="en-US" dirty="0"/>
          </a:p>
        </p:txBody>
      </p:sp>
      <p:sp>
        <p:nvSpPr>
          <p:cNvPr id="3" name="Content Placeholder 2"/>
          <p:cNvSpPr>
            <a:spLocks noGrp="1"/>
          </p:cNvSpPr>
          <p:nvPr>
            <p:ph idx="1"/>
          </p:nvPr>
        </p:nvSpPr>
        <p:spPr/>
        <p:txBody>
          <a:bodyPr/>
          <a:lstStyle/>
          <a:p>
            <a:r>
              <a:rPr lang="en-US" dirty="0"/>
              <a:t>There are three levels in Michael the Bicycle. Each level will have obstacles to deal with. The game is designed to have a low level of difficulty, the main goal to the game is to present the story and to have the player experience the feelings Michael does</a:t>
            </a:r>
            <a:r>
              <a:rPr lang="en-US" dirty="0" smtClean="0"/>
              <a:t>.</a:t>
            </a:r>
          </a:p>
          <a:p>
            <a:endParaRPr lang="en-US" dirty="0"/>
          </a:p>
          <a:p>
            <a:r>
              <a:rPr lang="en-US" dirty="0"/>
              <a:t>The obstacles will be designed to slow the player down and to explain the story but there will not be any really difficult obstacles or jumps to frustrate the player by having to try over and over.</a:t>
            </a:r>
          </a:p>
        </p:txBody>
      </p:sp>
    </p:spTree>
    <p:extLst>
      <p:ext uri="{BB962C8B-B14F-4D97-AF65-F5344CB8AC3E}">
        <p14:creationId xmlns:p14="http://schemas.microsoft.com/office/powerpoint/2010/main" val="1687679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 Progression – Level 1</a:t>
            </a:r>
            <a:endParaRPr lang="en-US" dirty="0"/>
          </a:p>
        </p:txBody>
      </p:sp>
      <p:sp>
        <p:nvSpPr>
          <p:cNvPr id="3" name="Content Placeholder 2"/>
          <p:cNvSpPr>
            <a:spLocks noGrp="1"/>
          </p:cNvSpPr>
          <p:nvPr>
            <p:ph idx="1"/>
          </p:nvPr>
        </p:nvSpPr>
        <p:spPr/>
        <p:txBody>
          <a:bodyPr/>
          <a:lstStyle/>
          <a:p>
            <a:r>
              <a:rPr lang="en-US" dirty="0" smtClean="0"/>
              <a:t>Player </a:t>
            </a:r>
            <a:r>
              <a:rPr lang="en-US" dirty="0"/>
              <a:t>is introduced to Michael and to his feeling of dissatisfaction with his life up to this </a:t>
            </a:r>
            <a:r>
              <a:rPr lang="en-US" dirty="0" smtClean="0"/>
              <a:t>point</a:t>
            </a:r>
          </a:p>
          <a:p>
            <a:r>
              <a:rPr lang="en-US" dirty="0"/>
              <a:t>P</a:t>
            </a:r>
            <a:r>
              <a:rPr lang="en-US" dirty="0" smtClean="0"/>
              <a:t>layer </a:t>
            </a:r>
            <a:r>
              <a:rPr lang="en-US" dirty="0"/>
              <a:t>experiences what Michael is thinking and feeling and must follow through with Michael’s </a:t>
            </a:r>
            <a:r>
              <a:rPr lang="en-US" dirty="0" smtClean="0"/>
              <a:t>plan</a:t>
            </a:r>
          </a:p>
          <a:p>
            <a:endParaRPr lang="en-US" dirty="0"/>
          </a:p>
          <a:p>
            <a:endParaRPr lang="en-US" dirty="0"/>
          </a:p>
        </p:txBody>
      </p:sp>
      <p:pic>
        <p:nvPicPr>
          <p:cNvPr id="4" name="Picture 3"/>
          <p:cNvPicPr/>
          <p:nvPr/>
        </p:nvPicPr>
        <p:blipFill>
          <a:blip r:embed="rId2"/>
          <a:stretch>
            <a:fillRect/>
          </a:stretch>
        </p:blipFill>
        <p:spPr>
          <a:xfrm>
            <a:off x="838200" y="3505200"/>
            <a:ext cx="6934200" cy="2286000"/>
          </a:xfrm>
          <a:prstGeom prst="rect">
            <a:avLst/>
          </a:prstGeom>
        </p:spPr>
      </p:pic>
    </p:spTree>
    <p:extLst>
      <p:ext uri="{BB962C8B-B14F-4D97-AF65-F5344CB8AC3E}">
        <p14:creationId xmlns:p14="http://schemas.microsoft.com/office/powerpoint/2010/main" val="24679968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Story Progression – Level </a:t>
            </a:r>
            <a:r>
              <a:rPr lang="en-US" dirty="0" smtClean="0"/>
              <a:t>2</a:t>
            </a:r>
            <a:endParaRPr lang="en-US" dirty="0"/>
          </a:p>
        </p:txBody>
      </p:sp>
      <p:sp>
        <p:nvSpPr>
          <p:cNvPr id="3" name="Content Placeholder 2"/>
          <p:cNvSpPr>
            <a:spLocks noGrp="1"/>
          </p:cNvSpPr>
          <p:nvPr>
            <p:ph idx="1"/>
          </p:nvPr>
        </p:nvSpPr>
        <p:spPr/>
        <p:txBody>
          <a:bodyPr/>
          <a:lstStyle/>
          <a:p>
            <a:r>
              <a:rPr lang="en-US" dirty="0" smtClean="0"/>
              <a:t>Michael </a:t>
            </a:r>
            <a:r>
              <a:rPr lang="en-US" dirty="0"/>
              <a:t>was unsuccessful </a:t>
            </a:r>
            <a:r>
              <a:rPr lang="en-US" dirty="0" smtClean="0"/>
              <a:t>committing suicide</a:t>
            </a:r>
          </a:p>
          <a:p>
            <a:r>
              <a:rPr lang="en-US" dirty="0"/>
              <a:t>D</a:t>
            </a:r>
            <a:r>
              <a:rPr lang="en-US" dirty="0" smtClean="0"/>
              <a:t>octor says Michael has depression </a:t>
            </a:r>
            <a:r>
              <a:rPr lang="en-US" dirty="0"/>
              <a:t>and </a:t>
            </a:r>
            <a:r>
              <a:rPr lang="en-US" dirty="0" smtClean="0"/>
              <a:t>needs </a:t>
            </a:r>
            <a:r>
              <a:rPr lang="en-US" dirty="0"/>
              <a:t>to change </a:t>
            </a:r>
            <a:r>
              <a:rPr lang="en-US" dirty="0" smtClean="0"/>
              <a:t>to become happier</a:t>
            </a:r>
          </a:p>
          <a:p>
            <a:r>
              <a:rPr lang="en-US" dirty="0" smtClean="0"/>
              <a:t>Michael </a:t>
            </a:r>
            <a:r>
              <a:rPr lang="en-US" dirty="0"/>
              <a:t>is </a:t>
            </a:r>
            <a:r>
              <a:rPr lang="en-US" dirty="0" smtClean="0"/>
              <a:t>bored during the visit</a:t>
            </a:r>
          </a:p>
          <a:p>
            <a:r>
              <a:rPr lang="en-US" dirty="0"/>
              <a:t>P</a:t>
            </a:r>
            <a:r>
              <a:rPr lang="en-US" dirty="0" smtClean="0"/>
              <a:t>layer guides </a:t>
            </a:r>
            <a:r>
              <a:rPr lang="en-US" dirty="0"/>
              <a:t>Michael to collect </a:t>
            </a:r>
            <a:r>
              <a:rPr lang="en-US" dirty="0" smtClean="0"/>
              <a:t>minutes and leaves </a:t>
            </a:r>
            <a:r>
              <a:rPr lang="en-US" dirty="0"/>
              <a:t>the </a:t>
            </a:r>
            <a:r>
              <a:rPr lang="en-US" dirty="0" smtClean="0"/>
              <a:t>level when minutes are collected</a:t>
            </a:r>
            <a:endParaRPr lang="en-US" dirty="0"/>
          </a:p>
          <a:p>
            <a:endParaRPr lang="en-US" dirty="0"/>
          </a:p>
        </p:txBody>
      </p:sp>
      <p:pic>
        <p:nvPicPr>
          <p:cNvPr id="4" name="Picture 3"/>
          <p:cNvPicPr/>
          <p:nvPr/>
        </p:nvPicPr>
        <p:blipFill>
          <a:blip r:embed="rId2"/>
          <a:stretch>
            <a:fillRect/>
          </a:stretch>
        </p:blipFill>
        <p:spPr>
          <a:xfrm>
            <a:off x="3810000" y="4010891"/>
            <a:ext cx="4191000" cy="2320290"/>
          </a:xfrm>
          <a:prstGeom prst="rect">
            <a:avLst/>
          </a:prstGeom>
        </p:spPr>
      </p:pic>
    </p:spTree>
    <p:extLst>
      <p:ext uri="{BB962C8B-B14F-4D97-AF65-F5344CB8AC3E}">
        <p14:creationId xmlns:p14="http://schemas.microsoft.com/office/powerpoint/2010/main" val="34848247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 Progression – Level 3</a:t>
            </a:r>
            <a:endParaRPr lang="en-US" dirty="0"/>
          </a:p>
        </p:txBody>
      </p:sp>
      <p:sp>
        <p:nvSpPr>
          <p:cNvPr id="3" name="Content Placeholder 2"/>
          <p:cNvSpPr>
            <a:spLocks noGrp="1"/>
          </p:cNvSpPr>
          <p:nvPr>
            <p:ph idx="1"/>
          </p:nvPr>
        </p:nvSpPr>
        <p:spPr/>
        <p:txBody>
          <a:bodyPr/>
          <a:lstStyle/>
          <a:p>
            <a:r>
              <a:rPr lang="en-US" dirty="0" smtClean="0"/>
              <a:t>Michael’s Happiest level</a:t>
            </a:r>
          </a:p>
          <a:p>
            <a:r>
              <a:rPr lang="en-US" dirty="0"/>
              <a:t>P</a:t>
            </a:r>
            <a:r>
              <a:rPr lang="en-US" dirty="0" smtClean="0"/>
              <a:t>ark </a:t>
            </a:r>
            <a:r>
              <a:rPr lang="en-US" dirty="0"/>
              <a:t>atmosphere with </a:t>
            </a:r>
            <a:r>
              <a:rPr lang="en-US" dirty="0" smtClean="0"/>
              <a:t>appealing colors</a:t>
            </a:r>
          </a:p>
          <a:p>
            <a:r>
              <a:rPr lang="en-US" dirty="0" smtClean="0"/>
              <a:t>Michael meets his </a:t>
            </a:r>
            <a:r>
              <a:rPr lang="en-US" dirty="0"/>
              <a:t>friends: Princess </a:t>
            </a:r>
            <a:r>
              <a:rPr lang="en-US" dirty="0" err="1"/>
              <a:t>Asha</a:t>
            </a:r>
            <a:r>
              <a:rPr lang="en-US" dirty="0"/>
              <a:t>, Jonathan, and </a:t>
            </a:r>
            <a:r>
              <a:rPr lang="en-US" dirty="0" smtClean="0"/>
              <a:t>Obie </a:t>
            </a:r>
          </a:p>
          <a:p>
            <a:r>
              <a:rPr lang="en-US" dirty="0"/>
              <a:t>P</a:t>
            </a:r>
            <a:r>
              <a:rPr lang="en-US" dirty="0" smtClean="0"/>
              <a:t>layer </a:t>
            </a:r>
            <a:r>
              <a:rPr lang="en-US" dirty="0"/>
              <a:t>may leave the level at any </a:t>
            </a:r>
            <a:r>
              <a:rPr lang="en-US" dirty="0" smtClean="0"/>
              <a:t>time</a:t>
            </a:r>
          </a:p>
          <a:p>
            <a:r>
              <a:rPr lang="en-US" dirty="0" smtClean="0"/>
              <a:t>Player may find his Dream Friend</a:t>
            </a:r>
          </a:p>
          <a:p>
            <a:endParaRPr lang="en-US" dirty="0"/>
          </a:p>
        </p:txBody>
      </p:sp>
      <p:pic>
        <p:nvPicPr>
          <p:cNvPr id="4" name="Picture 3"/>
          <p:cNvPicPr/>
          <p:nvPr/>
        </p:nvPicPr>
        <p:blipFill>
          <a:blip r:embed="rId2"/>
          <a:stretch>
            <a:fillRect/>
          </a:stretch>
        </p:blipFill>
        <p:spPr>
          <a:xfrm>
            <a:off x="3810000" y="3699164"/>
            <a:ext cx="3971925" cy="2590800"/>
          </a:xfrm>
          <a:prstGeom prst="rect">
            <a:avLst/>
          </a:prstGeom>
        </p:spPr>
      </p:pic>
    </p:spTree>
    <p:extLst>
      <p:ext uri="{BB962C8B-B14F-4D97-AF65-F5344CB8AC3E}">
        <p14:creationId xmlns:p14="http://schemas.microsoft.com/office/powerpoint/2010/main" val="25923113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25</TotalTime>
  <Words>791</Words>
  <Application>Microsoft Office PowerPoint</Application>
  <PresentationFormat>On-screen Show (4:3)</PresentationFormat>
  <Paragraphs>70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Adjacency</vt:lpstr>
      <vt:lpstr>Michael the Bicycle CIS 587 2D Game Pitch - Ruth Johnson</vt:lpstr>
      <vt:lpstr>Abstract of Game Story</vt:lpstr>
      <vt:lpstr>Appearance</vt:lpstr>
      <vt:lpstr>Player Roles and Actions</vt:lpstr>
      <vt:lpstr>Strategies and Motivations</vt:lpstr>
      <vt:lpstr>Level Summary</vt:lpstr>
      <vt:lpstr>Story Progression – Level 1</vt:lpstr>
      <vt:lpstr>Story Progression – Level 2</vt:lpstr>
      <vt:lpstr>Story Progression – Level 3</vt:lpstr>
      <vt:lpstr>Story Progression - Ending</vt:lpstr>
      <vt:lpstr>Hardware and Software</vt:lpstr>
      <vt:lpstr>Construct 2 Events and Animations</vt:lpstr>
      <vt:lpstr>Algorithm Style</vt:lpstr>
      <vt:lpstr>End – 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Michael the Bicycle CIS 587 2D Game Pitch - Ruth Johnson</dc:title>
  <dc:creator>Ruth</dc:creator>
  <cp:lastModifiedBy>Ruth Johnson</cp:lastModifiedBy>
  <cp:revision>11</cp:revision>
  <dcterms:created xsi:type="dcterms:W3CDTF">2013-10-12T18:46:22Z</dcterms:created>
  <dcterms:modified xsi:type="dcterms:W3CDTF">2013-10-16T19:26:36Z</dcterms:modified>
</cp:coreProperties>
</file>