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62" r:id="rId3"/>
    <p:sldId id="274" r:id="rId4"/>
    <p:sldId id="275" r:id="rId5"/>
    <p:sldId id="263" r:id="rId6"/>
    <p:sldId id="271" r:id="rId7"/>
    <p:sldId id="270" r:id="rId8"/>
    <p:sldId id="273" r:id="rId9"/>
    <p:sldId id="272" r:id="rId10"/>
    <p:sldId id="258" r:id="rId11"/>
    <p:sldId id="264" r:id="rId12"/>
    <p:sldId id="265" r:id="rId13"/>
    <p:sldId id="259" r:id="rId14"/>
    <p:sldId id="266" r:id="rId15"/>
    <p:sldId id="267" r:id="rId16"/>
    <p:sldId id="268" r:id="rId17"/>
    <p:sldId id="260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FA1B2B-B800-47AE-98AF-A6ED6219431B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32C7A3-3E33-45FC-BF4E-A3993E09D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CIS 487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Game pitch document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Developers :Nader </a:t>
            </a:r>
            <a:r>
              <a:rPr lang="en-US" dirty="0" err="1" smtClean="0"/>
              <a:t>Khraizat</a:t>
            </a:r>
            <a:endParaRPr lang="en-US" dirty="0" smtClean="0"/>
          </a:p>
          <a:p>
            <a:pPr lvl="7">
              <a:buNone/>
            </a:pPr>
            <a:r>
              <a:rPr lang="en-US" sz="2600" dirty="0" err="1" smtClean="0"/>
              <a:t>Gamal</a:t>
            </a:r>
            <a:r>
              <a:rPr lang="en-US" sz="2600" dirty="0" smtClean="0"/>
              <a:t> </a:t>
            </a:r>
            <a:r>
              <a:rPr lang="en-US" sz="2600" dirty="0" err="1" smtClean="0"/>
              <a:t>Waza</a:t>
            </a:r>
            <a:endParaRPr lang="en-US" sz="2600" dirty="0" smtClean="0"/>
          </a:p>
          <a:p>
            <a:pPr lvl="7">
              <a:buNone/>
            </a:pPr>
            <a:endParaRPr lang="en-US" sz="2600" dirty="0" smtClean="0"/>
          </a:p>
          <a:p>
            <a:r>
              <a:rPr lang="en-US" dirty="0" smtClean="0"/>
              <a:t>Date: 11/7/12</a:t>
            </a:r>
          </a:p>
          <a:p>
            <a:pPr lvl="7">
              <a:buNone/>
            </a:pPr>
            <a:endParaRPr lang="en-US" sz="2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Clr>
                <a:schemeClr val="hlink"/>
              </a:buClr>
              <a:buFont typeface="Wingdings" pitchFamily="2" charset="2"/>
              <a:buChar char="q"/>
            </a:pPr>
            <a:r>
              <a:rPr lang="en-US" sz="2400" dirty="0" smtClean="0">
                <a:effectLst/>
              </a:rPr>
              <a:t>This is a 2D Third-Person-Shooter game. </a:t>
            </a:r>
          </a:p>
          <a:p>
            <a:pPr marL="342900" lvl="1" indent="-342900">
              <a:buClr>
                <a:schemeClr val="hlink"/>
              </a:buClr>
              <a:buFont typeface="Wingdings" pitchFamily="2" charset="2"/>
              <a:buChar char="q"/>
            </a:pPr>
            <a:r>
              <a:rPr lang="en-US" sz="2400" dirty="0" smtClean="0">
                <a:effectLst/>
              </a:rPr>
              <a:t>Levels will be composed of bridges, walls, enemies and power-ups.</a:t>
            </a:r>
          </a:p>
          <a:p>
            <a:pPr marL="342900" lvl="1" indent="-342900">
              <a:buClr>
                <a:schemeClr val="hlink"/>
              </a:buClr>
              <a:buFont typeface="Wingdings" pitchFamily="2" charset="2"/>
              <a:buChar char="q"/>
            </a:pPr>
            <a:r>
              <a:rPr lang="en-US" sz="2400" dirty="0" smtClean="0">
                <a:effectLst/>
              </a:rPr>
              <a:t>The camera will move as the player moves left and right. </a:t>
            </a:r>
          </a:p>
          <a:p>
            <a:pPr marL="342900" lvl="1" indent="-342900">
              <a:buClr>
                <a:schemeClr val="hlink"/>
              </a:buClr>
              <a:buFont typeface="Wingdings" pitchFamily="2" charset="2"/>
              <a:buChar char="q"/>
            </a:pPr>
            <a:r>
              <a:rPr lang="en-US" sz="2400" dirty="0" smtClean="0">
                <a:effectLst/>
              </a:rPr>
              <a:t>There will be a health bar to track player’s life.</a:t>
            </a:r>
          </a:p>
          <a:p>
            <a:pPr marL="342900" lvl="1" indent="-342900">
              <a:buClr>
                <a:schemeClr val="hlink"/>
              </a:buClr>
              <a:buFont typeface="Wingdings" pitchFamily="2" charset="2"/>
              <a:buChar char="q"/>
            </a:pPr>
            <a:r>
              <a:rPr lang="en-US" sz="2400" dirty="0" smtClean="0">
                <a:effectLst/>
              </a:rPr>
              <a:t>Sprites will be used for animating the character and enemies.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4643739" y="1427063"/>
            <a:ext cx="4327260" cy="5125006"/>
            <a:chOff x="152400" y="152401"/>
            <a:chExt cx="8872839" cy="6399668"/>
          </a:xfrm>
        </p:grpSpPr>
        <p:sp>
          <p:nvSpPr>
            <p:cNvPr id="62" name="Rounded Rectangle 61"/>
            <p:cNvSpPr/>
            <p:nvPr/>
          </p:nvSpPr>
          <p:spPr>
            <a:xfrm>
              <a:off x="262239" y="4570869"/>
              <a:ext cx="8763000" cy="1981200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39934" y="2418132"/>
              <a:ext cx="8763000" cy="1981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52400" y="152401"/>
              <a:ext cx="8763000" cy="1981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81000" y="1447800"/>
              <a:ext cx="7848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49677" y="3643085"/>
              <a:ext cx="7479923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6090419" y="3300247"/>
              <a:ext cx="747188" cy="342837"/>
              <a:chOff x="4557921" y="3124200"/>
              <a:chExt cx="1385679" cy="518885"/>
            </a:xfrm>
            <a:solidFill>
              <a:schemeClr val="accent2"/>
            </a:solidFill>
          </p:grpSpPr>
          <p:sp>
            <p:nvSpPr>
              <p:cNvPr id="111" name="Oval 110"/>
              <p:cNvSpPr/>
              <p:nvPr/>
            </p:nvSpPr>
            <p:spPr>
              <a:xfrm>
                <a:off x="5334000" y="3124200"/>
                <a:ext cx="304800" cy="76200"/>
              </a:xfrm>
              <a:prstGeom prst="ellipse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 rot="1168000">
                <a:off x="4557921" y="3200400"/>
                <a:ext cx="533400" cy="175985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4953000" y="3200400"/>
                <a:ext cx="990600" cy="442685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082708" y="964359"/>
              <a:ext cx="355613" cy="483440"/>
              <a:chOff x="5334000" y="299357"/>
              <a:chExt cx="659493" cy="1148443"/>
            </a:xfrm>
            <a:solidFill>
              <a:schemeClr val="accent2"/>
            </a:solidFill>
          </p:grpSpPr>
          <p:sp>
            <p:nvSpPr>
              <p:cNvPr id="108" name="Rounded Rectangle 107"/>
              <p:cNvSpPr/>
              <p:nvPr/>
            </p:nvSpPr>
            <p:spPr>
              <a:xfrm>
                <a:off x="5334000" y="756557"/>
                <a:ext cx="488043" cy="152400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5650593" y="609600"/>
                <a:ext cx="342900" cy="838200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638800" y="299357"/>
                <a:ext cx="354693" cy="304800"/>
              </a:xfrm>
              <a:prstGeom prst="ellipse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1854213" y="877030"/>
              <a:ext cx="386429" cy="570770"/>
              <a:chOff x="1524000" y="299357"/>
              <a:chExt cx="716643" cy="1148443"/>
            </a:xfrm>
            <a:solidFill>
              <a:srgbClr val="0070C0"/>
            </a:solidFill>
          </p:grpSpPr>
          <p:sp>
            <p:nvSpPr>
              <p:cNvPr id="105" name="Rounded Rectangle 104"/>
              <p:cNvSpPr/>
              <p:nvPr/>
            </p:nvSpPr>
            <p:spPr>
              <a:xfrm>
                <a:off x="1752600" y="756557"/>
                <a:ext cx="488043" cy="152400"/>
              </a:xfrm>
              <a:prstGeom prst="roundRect">
                <a:avLst/>
              </a:prstGeom>
              <a:grpFill/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1535793" y="609600"/>
                <a:ext cx="342900" cy="838200"/>
              </a:xfrm>
              <a:prstGeom prst="roundRect">
                <a:avLst/>
              </a:prstGeom>
              <a:grpFill/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524000" y="299357"/>
                <a:ext cx="354693" cy="304800"/>
              </a:xfrm>
              <a:prstGeom prst="ellipse">
                <a:avLst/>
              </a:prstGeom>
              <a:grpFill/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4038600" y="3300247"/>
              <a:ext cx="747188" cy="342837"/>
              <a:chOff x="4557921" y="3124200"/>
              <a:chExt cx="1385679" cy="518885"/>
            </a:xfrm>
            <a:solidFill>
              <a:schemeClr val="accent2"/>
            </a:solidFill>
          </p:grpSpPr>
          <p:sp>
            <p:nvSpPr>
              <p:cNvPr id="102" name="Oval 101"/>
              <p:cNvSpPr/>
              <p:nvPr/>
            </p:nvSpPr>
            <p:spPr>
              <a:xfrm>
                <a:off x="5334000" y="3124200"/>
                <a:ext cx="304800" cy="76200"/>
              </a:xfrm>
              <a:prstGeom prst="ellipse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 rot="1168000">
                <a:off x="4557921" y="3200400"/>
                <a:ext cx="533400" cy="175985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4953000" y="3200400"/>
                <a:ext cx="990600" cy="442685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7054220" y="324347"/>
              <a:ext cx="1163056" cy="585955"/>
              <a:chOff x="5906407" y="197467"/>
              <a:chExt cx="2156920" cy="886848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5906407" y="197467"/>
                <a:ext cx="659493" cy="615739"/>
                <a:chOff x="5334000" y="299357"/>
                <a:chExt cx="659493" cy="1148443"/>
              </a:xfrm>
              <a:solidFill>
                <a:schemeClr val="accent2"/>
              </a:solidFill>
            </p:grpSpPr>
            <p:sp>
              <p:nvSpPr>
                <p:cNvPr id="99" name="Rounded Rectangle 98"/>
                <p:cNvSpPr/>
                <p:nvPr/>
              </p:nvSpPr>
              <p:spPr>
                <a:xfrm>
                  <a:off x="5334000" y="756557"/>
                  <a:ext cx="488043" cy="152400"/>
                </a:xfrm>
                <a:prstGeom prst="roundRect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ed Rectangle 99"/>
                <p:cNvSpPr/>
                <p:nvPr/>
              </p:nvSpPr>
              <p:spPr>
                <a:xfrm>
                  <a:off x="5650593" y="609600"/>
                  <a:ext cx="342900" cy="838200"/>
                </a:xfrm>
                <a:prstGeom prst="roundRect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5638800" y="299357"/>
                  <a:ext cx="354693" cy="304800"/>
                </a:xfrm>
                <a:prstGeom prst="ellipse">
                  <a:avLst/>
                </a:prstGeom>
                <a:grp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8" name="Rounded Rectangle 97"/>
              <p:cNvSpPr/>
              <p:nvPr/>
            </p:nvSpPr>
            <p:spPr>
              <a:xfrm>
                <a:off x="5943598" y="813206"/>
                <a:ext cx="2119729" cy="27110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 rot="594538">
              <a:off x="1701813" y="2541269"/>
              <a:ext cx="386429" cy="570770"/>
              <a:chOff x="1524000" y="299357"/>
              <a:chExt cx="716643" cy="1148443"/>
            </a:xfrm>
            <a:solidFill>
              <a:srgbClr val="0070C0"/>
            </a:solidFill>
          </p:grpSpPr>
          <p:sp>
            <p:nvSpPr>
              <p:cNvPr id="94" name="Rounded Rectangle 93"/>
              <p:cNvSpPr/>
              <p:nvPr/>
            </p:nvSpPr>
            <p:spPr>
              <a:xfrm>
                <a:off x="1752600" y="756557"/>
                <a:ext cx="488043" cy="152400"/>
              </a:xfrm>
              <a:prstGeom prst="roundRect">
                <a:avLst/>
              </a:prstGeom>
              <a:grpFill/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1535793" y="609600"/>
                <a:ext cx="342900" cy="838200"/>
              </a:xfrm>
              <a:prstGeom prst="roundRect">
                <a:avLst/>
              </a:prstGeom>
              <a:grpFill/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1524000" y="299357"/>
                <a:ext cx="354693" cy="304800"/>
              </a:xfrm>
              <a:prstGeom prst="ellipse">
                <a:avLst/>
              </a:prstGeom>
              <a:grpFill/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749677" y="5715000"/>
              <a:ext cx="7467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20797409">
              <a:off x="6041267" y="4880088"/>
              <a:ext cx="359866" cy="387660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291131" y="4739855"/>
              <a:ext cx="534153" cy="975146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1812756" y="5335437"/>
              <a:ext cx="427886" cy="135253"/>
            </a:xfrm>
            <a:prstGeom prst="roundRect">
              <a:avLst/>
            </a:prstGeom>
            <a:solidFill>
              <a:srgbClr val="0070C0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695849" y="5262401"/>
              <a:ext cx="184899" cy="416581"/>
            </a:xfrm>
            <a:prstGeom prst="roundRect">
              <a:avLst/>
            </a:prstGeom>
            <a:solidFill>
              <a:srgbClr val="0070C0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1689490" y="5108212"/>
              <a:ext cx="191258" cy="151484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471886" y="5151735"/>
              <a:ext cx="362506" cy="30296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4734365" y="5409985"/>
              <a:ext cx="362506" cy="30296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664939" y="5000251"/>
              <a:ext cx="362506" cy="30296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381003" y="364875"/>
              <a:ext cx="1720793" cy="14842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382694" y="3019126"/>
              <a:ext cx="181253" cy="2272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819400" y="3187781"/>
              <a:ext cx="181253" cy="2272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4643739" y="1089487"/>
              <a:ext cx="142050" cy="145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2438400" y="5335437"/>
              <a:ext cx="381000" cy="119266"/>
            </a:xfrm>
            <a:prstGeom prst="ellips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 rot="720892">
              <a:off x="2218511" y="2864210"/>
              <a:ext cx="227765" cy="51702"/>
            </a:xfrm>
            <a:prstGeom prst="ellips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400122" y="1089488"/>
              <a:ext cx="228778" cy="52639"/>
            </a:xfrm>
            <a:prstGeom prst="ellips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6125647" y="964360"/>
              <a:ext cx="355613" cy="483440"/>
              <a:chOff x="5334000" y="299357"/>
              <a:chExt cx="659493" cy="1148443"/>
            </a:xfrm>
            <a:solidFill>
              <a:schemeClr val="accent2"/>
            </a:solidFill>
          </p:grpSpPr>
          <p:sp>
            <p:nvSpPr>
              <p:cNvPr id="91" name="Rounded Rectangle 90"/>
              <p:cNvSpPr/>
              <p:nvPr/>
            </p:nvSpPr>
            <p:spPr>
              <a:xfrm>
                <a:off x="5334000" y="756557"/>
                <a:ext cx="488043" cy="152400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5650593" y="609600"/>
                <a:ext cx="342900" cy="838200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5638800" y="299357"/>
                <a:ext cx="354693" cy="304800"/>
              </a:xfrm>
              <a:prstGeom prst="ellipse">
                <a:avLst/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6352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roles and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The player has a gun that can shoot 6 bullets consequently, then he has a </a:t>
            </a:r>
            <a:r>
              <a:rPr lang="en-US" dirty="0" smtClean="0"/>
              <a:t>3 second </a:t>
            </a:r>
            <a:r>
              <a:rPr lang="en-US" dirty="0" smtClean="0"/>
              <a:t>delay to shoot again.</a:t>
            </a:r>
          </a:p>
          <a:p>
            <a:r>
              <a:rPr lang="en-US" dirty="0" smtClean="0"/>
              <a:t>The player need to get the power up at the end of each level.</a:t>
            </a:r>
          </a:p>
          <a:p>
            <a:r>
              <a:rPr lang="en-US" dirty="0" smtClean="0"/>
              <a:t>He can switch between his primary gun and secondary weapon </a:t>
            </a:r>
            <a:r>
              <a:rPr lang="en-US" dirty="0" smtClean="0"/>
              <a:t>(tank power </a:t>
            </a:r>
            <a:r>
              <a:rPr lang="en-US" dirty="0" smtClean="0"/>
              <a:t>up weapon).</a:t>
            </a:r>
          </a:p>
          <a:p>
            <a:r>
              <a:rPr lang="en-US" dirty="0" smtClean="0"/>
              <a:t>Player gets to replenish his health, </a:t>
            </a:r>
            <a:r>
              <a:rPr lang="en-US" dirty="0" smtClean="0"/>
              <a:t>through the repair tool kit.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roles and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If player jumps up he has two choices shoot the target on floor of target that is standing on higher ground.</a:t>
            </a:r>
          </a:p>
          <a:p>
            <a:r>
              <a:rPr lang="en-US" dirty="0" smtClean="0"/>
              <a:t>If two opposing bullets collide they cancel out each other.</a:t>
            </a:r>
          </a:p>
          <a:p>
            <a:r>
              <a:rPr lang="en-US" dirty="0" smtClean="0"/>
              <a:t>Some enemies have higher ranks and thus they have either special abilities or take more damage.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and motivations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 player has limited health bar that decreases every time they are hit.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 every level, there will be a power-up that decreases its power with time.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As a result, the player is motivated to destroy enemies and units quicker in order to get the power-up in its full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07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summary/story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starts as Commander Jack flying a plane into the Planet of Doom.</a:t>
            </a:r>
          </a:p>
          <a:p>
            <a:r>
              <a:rPr lang="en-US" dirty="0" smtClean="0"/>
              <a:t>Player has to clear the enemies on each level in order to proceed further.</a:t>
            </a:r>
          </a:p>
          <a:p>
            <a:r>
              <a:rPr lang="en-US" dirty="0" smtClean="0"/>
              <a:t>End of each level there is a teleporting devise that sends Commander Jack deeper into the core of the planet.</a:t>
            </a:r>
          </a:p>
          <a:p>
            <a:r>
              <a:rPr lang="en-US" dirty="0" smtClean="0"/>
              <a:t>When the player reaches the last </a:t>
            </a:r>
            <a:r>
              <a:rPr lang="en-US" dirty="0" err="1" smtClean="0"/>
              <a:t>taleporting</a:t>
            </a:r>
            <a:r>
              <a:rPr lang="en-US" dirty="0" smtClean="0"/>
              <a:t> device he has to fight his arch-</a:t>
            </a:r>
            <a:r>
              <a:rPr lang="en-US" dirty="0" err="1" smtClean="0"/>
              <a:t>nemises</a:t>
            </a:r>
            <a:r>
              <a:rPr lang="en-US" dirty="0" smtClean="0"/>
              <a:t> Commander Seth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summary/story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he defeats the boss he has to defuse the cannon and destroy it</a:t>
            </a:r>
          </a:p>
          <a:p>
            <a:r>
              <a:rPr lang="en-US" dirty="0" smtClean="0"/>
              <a:t>Commander Jack then returns to his ship and flies back home as a hero who saved billions of his people.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Hardware/Software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Hardware:</a:t>
            </a:r>
          </a:p>
          <a:p>
            <a:pPr lvl="1"/>
            <a:r>
              <a:rPr lang="en-US" dirty="0" smtClean="0"/>
              <a:t>Any computer should be sufficient since it is a 2D low graphics game</a:t>
            </a:r>
          </a:p>
          <a:p>
            <a:r>
              <a:rPr lang="en-US" dirty="0" smtClean="0"/>
              <a:t>Software:</a:t>
            </a:r>
          </a:p>
          <a:p>
            <a:pPr lvl="1"/>
            <a:r>
              <a:rPr lang="en-US" dirty="0" smtClean="0"/>
              <a:t>Construct2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2D sprite animation.</a:t>
            </a:r>
          </a:p>
          <a:p>
            <a:r>
              <a:rPr lang="en-US" dirty="0" smtClean="0"/>
              <a:t>The main algorithm of the game will be a game loop that checks for events that includes the following:</a:t>
            </a:r>
          </a:p>
          <a:p>
            <a:pPr lvl="1"/>
            <a:r>
              <a:rPr lang="en-US" dirty="0" smtClean="0"/>
              <a:t> player movements to move the screen</a:t>
            </a:r>
          </a:p>
          <a:p>
            <a:pPr lvl="1"/>
            <a:r>
              <a:rPr lang="en-US" dirty="0" smtClean="0"/>
              <a:t>Collisions that translate into the player getting hit or the enemies getting hit. </a:t>
            </a:r>
          </a:p>
          <a:p>
            <a:r>
              <a:rPr lang="en-US" dirty="0" smtClean="0"/>
              <a:t>Physics of trajectories will be used to determine bullets positions as they are fired with different mass, angles and speed.</a:t>
            </a:r>
          </a:p>
        </p:txBody>
      </p:sp>
    </p:spTree>
    <p:extLst>
      <p:ext uri="{BB962C8B-B14F-4D97-AF65-F5344CB8AC3E}">
        <p14:creationId xmlns:p14="http://schemas.microsoft.com/office/powerpoint/2010/main" xmlns="" val="25335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Hope you enjoy our game!!!</a:t>
            </a:r>
          </a:p>
          <a:p>
            <a:pPr>
              <a:spcBef>
                <a:spcPct val="0"/>
              </a:spcBef>
              <a:buNone/>
            </a:pPr>
            <a:endParaRPr lang="en-US" sz="41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>
              <a:spcBef>
                <a:spcPct val="0"/>
              </a:spcBef>
              <a:buNone/>
            </a:pPr>
            <a:r>
              <a:rPr lang="en-US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Looking forward to demonstrating the real deal</a:t>
            </a:r>
          </a:p>
          <a:p>
            <a:pPr>
              <a:spcBef>
                <a:spcPct val="0"/>
              </a:spcBef>
              <a:buNone/>
            </a:pPr>
            <a:endParaRPr lang="en-US" sz="41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6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THE END!!!!!!!</a:t>
            </a:r>
            <a:endParaRPr lang="en-US" sz="60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/>
                <a:solidFill>
                  <a:schemeClr val="accent3"/>
                </a:solidFill>
              </a:rPr>
              <a:t>The Planet’s </a:t>
            </a:r>
            <a:r>
              <a:rPr lang="en-US" sz="4400" dirty="0" err="1" smtClean="0">
                <a:ln/>
                <a:solidFill>
                  <a:schemeClr val="accent3"/>
                </a:solidFill>
              </a:rPr>
              <a:t>Gaurdian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player 2D game</a:t>
            </a:r>
          </a:p>
          <a:p>
            <a:endParaRPr lang="en-US" dirty="0" smtClean="0"/>
          </a:p>
          <a:p>
            <a:r>
              <a:rPr lang="en-US" dirty="0" smtClean="0"/>
              <a:t>Shooter/Adventure game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/>
                <a:solidFill>
                  <a:schemeClr val="accent3"/>
                </a:solidFill>
              </a:rPr>
              <a:t>Control/Instructions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Arrows to move</a:t>
            </a:r>
          </a:p>
          <a:p>
            <a:r>
              <a:rPr lang="en-US" dirty="0" smtClean="0"/>
              <a:t>Health = 4</a:t>
            </a:r>
          </a:p>
          <a:p>
            <a:r>
              <a:rPr lang="en-US" dirty="0" smtClean="0"/>
              <a:t>Space to shoot</a:t>
            </a:r>
          </a:p>
          <a:p>
            <a:pPr lvl="1"/>
            <a:r>
              <a:rPr lang="en-US" dirty="0" smtClean="0"/>
              <a:t>If not transformed: max 6 bullets wait 3 second to reload</a:t>
            </a:r>
          </a:p>
          <a:p>
            <a:pPr lvl="1"/>
            <a:r>
              <a:rPr lang="en-US" dirty="0" smtClean="0"/>
              <a:t>Power-up doubles the amount of bullets and gives you extra health</a:t>
            </a:r>
          </a:p>
          <a:p>
            <a:r>
              <a:rPr lang="en-US" dirty="0" smtClean="0"/>
              <a:t>Press “T” to Transform into a tank</a:t>
            </a:r>
          </a:p>
          <a:p>
            <a:pPr lvl="1"/>
            <a:r>
              <a:rPr lang="en-US" dirty="0" smtClean="0"/>
              <a:t>Transformed mode allows you to move faster</a:t>
            </a:r>
          </a:p>
          <a:p>
            <a:pPr lvl="1"/>
            <a:r>
              <a:rPr lang="en-US" dirty="0" smtClean="0"/>
              <a:t>Allows to shoot Rocket (3 limit)</a:t>
            </a:r>
          </a:p>
          <a:p>
            <a:pPr lvl="1"/>
            <a:r>
              <a:rPr lang="en-US" dirty="0" smtClean="0"/>
              <a:t>Rocket does twice the damage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>
                <a:ln/>
                <a:solidFill>
                  <a:schemeClr val="accent3"/>
                </a:solidFill>
              </a:rPr>
              <a:t>Control/Instructions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Press “R” to Transform back</a:t>
            </a:r>
          </a:p>
          <a:p>
            <a:r>
              <a:rPr lang="en-US" dirty="0" smtClean="0"/>
              <a:t>Rocket Ammo available at end of certain level</a:t>
            </a:r>
          </a:p>
          <a:p>
            <a:r>
              <a:rPr lang="en-US" dirty="0" smtClean="0"/>
              <a:t>Tool Kit is used to fix damage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Special force unit Commander Jack is tasked to travel to another planet(Planet of Doom) in order to destroy the “Planet Death-Cannon”. A cannon that is capable of destroying his planet.</a:t>
            </a:r>
          </a:p>
          <a:p>
            <a:r>
              <a:rPr lang="en-US" dirty="0" smtClean="0"/>
              <a:t>He is to travel through the core of the planet in order to reach the Death-Cannon and destroy it to keep his planet safe.</a:t>
            </a:r>
          </a:p>
          <a:p>
            <a:r>
              <a:rPr lang="en-US" dirty="0" smtClean="0"/>
              <a:t>He will be faced with many challenges: he will fight an opposing army, tanks, and his arch nemesis!!!</a:t>
            </a:r>
          </a:p>
          <a:p>
            <a:r>
              <a:rPr lang="en-US" dirty="0" smtClean="0"/>
              <a:t>Through his journey he will be able to change weapons and get power ups.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 1</a:t>
            </a:r>
            <a:endParaRPr lang="en-US" dirty="0"/>
          </a:p>
        </p:txBody>
      </p:sp>
      <p:pic>
        <p:nvPicPr>
          <p:cNvPr id="7" name="Content Placeholder 6" descr="level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590800"/>
            <a:ext cx="2880360" cy="250906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 2</a:t>
            </a:r>
            <a:endParaRPr lang="en-US" dirty="0"/>
          </a:p>
        </p:txBody>
      </p:sp>
      <p:pic>
        <p:nvPicPr>
          <p:cNvPr id="8" name="Content Placeholder 7" descr="level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819400"/>
            <a:ext cx="2453343" cy="213709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 3</a:t>
            </a:r>
            <a:endParaRPr lang="en-US" dirty="0"/>
          </a:p>
        </p:txBody>
      </p:sp>
      <p:pic>
        <p:nvPicPr>
          <p:cNvPr id="6" name="Content Placeholder 5" descr="level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590800"/>
            <a:ext cx="2890724" cy="251809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pic>
        <p:nvPicPr>
          <p:cNvPr id="6" name="Content Placeholder 5" descr="fina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6540" y="2587308"/>
            <a:ext cx="2540820" cy="221329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</TotalTime>
  <Words>663</Words>
  <Application>Microsoft Office PowerPoint</Application>
  <PresentationFormat>On-screen Show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CIS 487</vt:lpstr>
      <vt:lpstr>The Planet’s Gaurdian</vt:lpstr>
      <vt:lpstr>Control/Instructions</vt:lpstr>
      <vt:lpstr>Control/Instructions Cont.</vt:lpstr>
      <vt:lpstr>Summary</vt:lpstr>
      <vt:lpstr>Level 1</vt:lpstr>
      <vt:lpstr>Level 2</vt:lpstr>
      <vt:lpstr>Level 3</vt:lpstr>
      <vt:lpstr>Final</vt:lpstr>
      <vt:lpstr>Appearance</vt:lpstr>
      <vt:lpstr>Player roles and actions</vt:lpstr>
      <vt:lpstr>Player roles and actions</vt:lpstr>
      <vt:lpstr>Strategies and motivations</vt:lpstr>
      <vt:lpstr>Level summary/story progression</vt:lpstr>
      <vt:lpstr>Level summary/story progression</vt:lpstr>
      <vt:lpstr>Hardware/Software</vt:lpstr>
      <vt:lpstr>Algorithm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</dc:creator>
  <cp:lastModifiedBy>Nate</cp:lastModifiedBy>
  <cp:revision>24</cp:revision>
  <dcterms:created xsi:type="dcterms:W3CDTF">2012-10-17T01:03:13Z</dcterms:created>
  <dcterms:modified xsi:type="dcterms:W3CDTF">2012-11-10T01:01:49Z</dcterms:modified>
</cp:coreProperties>
</file>