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6" r:id="rId7"/>
    <p:sldId id="260"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28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F7EA04-4C7F-45A3-BF41-2A46B70C54CD}" type="datetimeFigureOut">
              <a:rPr lang="en-US" smtClean="0"/>
              <a:pPr/>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8429F-FA97-4433-B3D1-F2F505D715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7EA04-4C7F-45A3-BF41-2A46B70C54CD}" type="datetimeFigureOut">
              <a:rPr lang="en-US" smtClean="0"/>
              <a:pPr/>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8429F-FA97-4433-B3D1-F2F505D715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7EA04-4C7F-45A3-BF41-2A46B70C54CD}" type="datetimeFigureOut">
              <a:rPr lang="en-US" smtClean="0"/>
              <a:pPr/>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8429F-FA97-4433-B3D1-F2F505D715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7EA04-4C7F-45A3-BF41-2A46B70C54CD}" type="datetimeFigureOut">
              <a:rPr lang="en-US" smtClean="0"/>
              <a:pPr/>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8429F-FA97-4433-B3D1-F2F505D715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F7EA04-4C7F-45A3-BF41-2A46B70C54CD}" type="datetimeFigureOut">
              <a:rPr lang="en-US" smtClean="0"/>
              <a:pPr/>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48429F-FA97-4433-B3D1-F2F505D715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F7EA04-4C7F-45A3-BF41-2A46B70C54CD}" type="datetimeFigureOut">
              <a:rPr lang="en-US" smtClean="0"/>
              <a:pPr/>
              <a:t>10/17/2012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8429F-FA97-4433-B3D1-F2F505D715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F7EA04-4C7F-45A3-BF41-2A46B70C54CD}" type="datetimeFigureOut">
              <a:rPr lang="en-US" smtClean="0"/>
              <a:pPr/>
              <a:t>10/17/2012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48429F-FA97-4433-B3D1-F2F505D715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F7EA04-4C7F-45A3-BF41-2A46B70C54CD}" type="datetimeFigureOut">
              <a:rPr lang="en-US" smtClean="0"/>
              <a:pPr/>
              <a:t>10/17/2012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48429F-FA97-4433-B3D1-F2F505D715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7EA04-4C7F-45A3-BF41-2A46B70C54CD}" type="datetimeFigureOut">
              <a:rPr lang="en-US" smtClean="0"/>
              <a:pPr/>
              <a:t>10/17/2012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48429F-FA97-4433-B3D1-F2F505D715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F7EA04-4C7F-45A3-BF41-2A46B70C54CD}" type="datetimeFigureOut">
              <a:rPr lang="en-US" smtClean="0"/>
              <a:pPr/>
              <a:t>10/17/2012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8429F-FA97-4433-B3D1-F2F505D715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F7EA04-4C7F-45A3-BF41-2A46B70C54CD}" type="datetimeFigureOut">
              <a:rPr lang="en-US" smtClean="0"/>
              <a:pPr/>
              <a:t>10/17/2012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48429F-FA97-4433-B3D1-F2F505D715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7EA04-4C7F-45A3-BF41-2A46B70C54CD}" type="datetimeFigureOut">
              <a:rPr lang="en-US" smtClean="0"/>
              <a:pPr/>
              <a:t>10/17/2012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8429F-FA97-4433-B3D1-F2F505D715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Cucumber</a:t>
            </a:r>
            <a:br>
              <a:rPr lang="en-US" dirty="0" smtClean="0"/>
            </a:br>
            <a:r>
              <a:rPr lang="en-US" dirty="0" smtClean="0"/>
              <a:t>The Super Aardvark</a:t>
            </a:r>
            <a:endParaRPr lang="en-US" dirty="0"/>
          </a:p>
        </p:txBody>
      </p:sp>
      <p:pic>
        <p:nvPicPr>
          <p:cNvPr id="4" name="Picture 3" descr="Cucumber.png"/>
          <p:cNvPicPr>
            <a:picLocks noChangeAspect="1"/>
          </p:cNvPicPr>
          <p:nvPr/>
        </p:nvPicPr>
        <p:blipFill>
          <a:blip r:embed="rId2" cstate="print"/>
          <a:stretch>
            <a:fillRect/>
          </a:stretch>
        </p:blipFill>
        <p:spPr>
          <a:xfrm>
            <a:off x="6172200" y="3429000"/>
            <a:ext cx="2743200" cy="3191068"/>
          </a:xfrm>
          <a:prstGeom prst="rect">
            <a:avLst/>
          </a:prstGeom>
        </p:spPr>
      </p:pic>
      <p:sp>
        <p:nvSpPr>
          <p:cNvPr id="5" name="TextBox 4"/>
          <p:cNvSpPr txBox="1"/>
          <p:nvPr/>
        </p:nvSpPr>
        <p:spPr>
          <a:xfrm>
            <a:off x="3429000" y="1295400"/>
            <a:ext cx="2153538" cy="830997"/>
          </a:xfrm>
          <a:prstGeom prst="rect">
            <a:avLst/>
          </a:prstGeom>
          <a:noFill/>
        </p:spPr>
        <p:txBody>
          <a:bodyPr wrap="none" rtlCol="0">
            <a:spAutoFit/>
          </a:bodyPr>
          <a:lstStyle/>
          <a:p>
            <a:r>
              <a:rPr lang="en-US" sz="2400" dirty="0" smtClean="0"/>
              <a:t>Team Awesome</a:t>
            </a:r>
          </a:p>
          <a:p>
            <a:pPr algn="ctr"/>
            <a:r>
              <a:rPr lang="en-US" sz="2400" dirty="0" smtClean="0"/>
              <a:t> Presents</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a:t>
            </a:r>
            <a:endParaRPr lang="en-US" dirty="0"/>
          </a:p>
        </p:txBody>
      </p:sp>
      <p:sp>
        <p:nvSpPr>
          <p:cNvPr id="3" name="Content Placeholder 2"/>
          <p:cNvSpPr>
            <a:spLocks noGrp="1"/>
          </p:cNvSpPr>
          <p:nvPr>
            <p:ph idx="1"/>
          </p:nvPr>
        </p:nvSpPr>
        <p:spPr/>
        <p:txBody>
          <a:bodyPr/>
          <a:lstStyle/>
          <a:p>
            <a:r>
              <a:rPr lang="en-US" dirty="0" smtClean="0"/>
              <a:t>Windows XP or higher.</a:t>
            </a:r>
          </a:p>
          <a:p>
            <a:r>
              <a:rPr lang="en-US" dirty="0" smtClean="0"/>
              <a:t>DirectX 9.0c or higher.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Style</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Rolling projectiles</a:t>
            </a:r>
          </a:p>
          <a:p>
            <a:pPr lvl="1"/>
            <a:r>
              <a:rPr lang="en-US" dirty="0" smtClean="0"/>
              <a:t>Every 3 seconds, the left or right dispenser(chosen randomly) will dispense the boulder.</a:t>
            </a:r>
          </a:p>
          <a:p>
            <a:r>
              <a:rPr lang="en-US" dirty="0" smtClean="0"/>
              <a:t>Count Von </a:t>
            </a:r>
            <a:r>
              <a:rPr lang="en-US" dirty="0" err="1" smtClean="0"/>
              <a:t>Bayte’s</a:t>
            </a:r>
            <a:r>
              <a:rPr lang="en-US" dirty="0" smtClean="0"/>
              <a:t> attack</a:t>
            </a:r>
          </a:p>
          <a:p>
            <a:pPr lvl="1"/>
            <a:r>
              <a:rPr lang="en-US" dirty="0" smtClean="0"/>
              <a:t>The Count’s keen footwork keeps him aligned with the x coordinates of Cucumber.</a:t>
            </a:r>
          </a:p>
          <a:p>
            <a:pPr lvl="1"/>
            <a:r>
              <a:rPr lang="en-US" dirty="0" smtClean="0"/>
              <a:t>Then, due to the high level of class that the Count possesses, he will berate Cucumber by attempting to dowse him with his unlimited supply of dry-gin martinis every 4 seconds by dropping them directly below</a:t>
            </a:r>
            <a:r>
              <a:rPr lang="en-US" dirty="0" smtClean="0"/>
              <a:t>.</a:t>
            </a:r>
          </a:p>
          <a:p>
            <a:r>
              <a:rPr lang="en-US" dirty="0" smtClean="0"/>
              <a:t>2D Sprite Animation</a:t>
            </a:r>
            <a:endParaRPr lang="en-US" dirty="0" smtClean="0"/>
          </a:p>
          <a:p>
            <a:pPr lvl="1"/>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Story</a:t>
            </a:r>
            <a:endParaRPr lang="en-US" dirty="0"/>
          </a:p>
        </p:txBody>
      </p:sp>
      <p:sp>
        <p:nvSpPr>
          <p:cNvPr id="3" name="Content Placeholder 2"/>
          <p:cNvSpPr>
            <a:spLocks noGrp="1"/>
          </p:cNvSpPr>
          <p:nvPr>
            <p:ph idx="1"/>
          </p:nvPr>
        </p:nvSpPr>
        <p:spPr/>
        <p:txBody>
          <a:bodyPr/>
          <a:lstStyle/>
          <a:p>
            <a:r>
              <a:rPr lang="en-US" dirty="0" smtClean="0"/>
              <a:t>The diabolical Count von Bayte has kidnapped all of the ants in the village, and it is up to Cucumber, the Super Aardvark, to save them from his evil “grasp” </a:t>
            </a:r>
            <a:endParaRPr lang="en-US" dirty="0"/>
          </a:p>
        </p:txBody>
      </p:sp>
      <p:pic>
        <p:nvPicPr>
          <p:cNvPr id="4" name="Picture 3" descr="Count Von Bayte.png"/>
          <p:cNvPicPr>
            <a:picLocks noChangeAspect="1"/>
          </p:cNvPicPr>
          <p:nvPr/>
        </p:nvPicPr>
        <p:blipFill>
          <a:blip r:embed="rId2" cstate="print"/>
          <a:stretch>
            <a:fillRect/>
          </a:stretch>
        </p:blipFill>
        <p:spPr>
          <a:xfrm>
            <a:off x="838200" y="3810000"/>
            <a:ext cx="1905165" cy="1806097"/>
          </a:xfrm>
          <a:prstGeom prst="rect">
            <a:avLst/>
          </a:prstGeom>
        </p:spPr>
      </p:pic>
      <p:pic>
        <p:nvPicPr>
          <p:cNvPr id="5" name="Picture 4" descr="Ant in Cage.png"/>
          <p:cNvPicPr>
            <a:picLocks noChangeAspect="1"/>
          </p:cNvPicPr>
          <p:nvPr/>
        </p:nvPicPr>
        <p:blipFill>
          <a:blip r:embed="rId3" cstate="print"/>
          <a:stretch>
            <a:fillRect/>
          </a:stretch>
        </p:blipFill>
        <p:spPr>
          <a:xfrm>
            <a:off x="4724400" y="3581400"/>
            <a:ext cx="4237087" cy="304826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Appearance</a:t>
            </a:r>
            <a:br>
              <a:rPr lang="en-US" dirty="0" smtClean="0"/>
            </a:br>
            <a:r>
              <a:rPr lang="en-US" dirty="0" smtClean="0"/>
              <a:t>(2D </a:t>
            </a:r>
            <a:r>
              <a:rPr lang="en-US" dirty="0" err="1" smtClean="0"/>
              <a:t>platformer-esque</a:t>
            </a:r>
            <a:r>
              <a:rPr lang="en-US" dirty="0" smtClean="0"/>
              <a:t>)</a:t>
            </a:r>
            <a:endParaRPr lang="en-US" dirty="0"/>
          </a:p>
        </p:txBody>
      </p:sp>
      <p:sp>
        <p:nvSpPr>
          <p:cNvPr id="8" name="Text Placeholder 7"/>
          <p:cNvSpPr>
            <a:spLocks noGrp="1"/>
          </p:cNvSpPr>
          <p:nvPr>
            <p:ph type="body" idx="1"/>
          </p:nvPr>
        </p:nvSpPr>
        <p:spPr>
          <a:xfrm>
            <a:off x="228600" y="5410200"/>
            <a:ext cx="4040188" cy="639762"/>
          </a:xfrm>
        </p:spPr>
        <p:txBody>
          <a:bodyPr/>
          <a:lstStyle/>
          <a:p>
            <a:pPr algn="ctr"/>
            <a:r>
              <a:rPr lang="en-US" i="1" dirty="0" smtClean="0"/>
              <a:t>Inspiration</a:t>
            </a:r>
            <a:endParaRPr lang="en-US" i="1" dirty="0"/>
          </a:p>
        </p:txBody>
      </p:sp>
      <p:pic>
        <p:nvPicPr>
          <p:cNvPr id="6" name="Content Placeholder 5" descr="donkeykongarcade.gif"/>
          <p:cNvPicPr>
            <a:picLocks noGrp="1" noChangeAspect="1"/>
          </p:cNvPicPr>
          <p:nvPr>
            <p:ph sz="half" idx="2"/>
          </p:nvPr>
        </p:nvPicPr>
        <p:blipFill>
          <a:blip r:embed="rId2" cstate="print"/>
          <a:stretch>
            <a:fillRect/>
          </a:stretch>
        </p:blipFill>
        <p:spPr>
          <a:xfrm>
            <a:off x="152400" y="1962150"/>
            <a:ext cx="4292600" cy="3219450"/>
          </a:xfrm>
        </p:spPr>
      </p:pic>
      <p:sp>
        <p:nvSpPr>
          <p:cNvPr id="9" name="Text Placeholder 8"/>
          <p:cNvSpPr>
            <a:spLocks noGrp="1"/>
          </p:cNvSpPr>
          <p:nvPr>
            <p:ph type="body" sz="quarter" idx="3"/>
          </p:nvPr>
        </p:nvSpPr>
        <p:spPr>
          <a:xfrm>
            <a:off x="4572000" y="5410200"/>
            <a:ext cx="4041775" cy="639762"/>
          </a:xfrm>
        </p:spPr>
        <p:txBody>
          <a:bodyPr/>
          <a:lstStyle/>
          <a:p>
            <a:pPr algn="ctr"/>
            <a:r>
              <a:rPr lang="en-US" i="1" dirty="0" smtClean="0"/>
              <a:t>Basic Level Design</a:t>
            </a:r>
            <a:endParaRPr lang="en-US" i="1" dirty="0"/>
          </a:p>
        </p:txBody>
      </p:sp>
      <p:pic>
        <p:nvPicPr>
          <p:cNvPr id="7" name="Content Placeholder 6" descr="Level Mock Up.png"/>
          <p:cNvPicPr>
            <a:picLocks noGrp="1" noChangeAspect="1"/>
          </p:cNvPicPr>
          <p:nvPr>
            <p:ph sz="quarter" idx="4"/>
          </p:nvPr>
        </p:nvPicPr>
        <p:blipFill>
          <a:blip r:embed="rId3" cstate="print"/>
          <a:stretch>
            <a:fillRect/>
          </a:stretch>
        </p:blipFill>
        <p:spPr>
          <a:xfrm>
            <a:off x="4495800" y="1905000"/>
            <a:ext cx="4270708" cy="339466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Player Roles and Actions</a:t>
            </a:r>
            <a:br>
              <a:rPr lang="en-US" dirty="0" smtClean="0"/>
            </a:br>
            <a:r>
              <a:rPr lang="en-US" dirty="0" smtClean="0"/>
              <a:t>(Single Player)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player will assume the role of our hero Cucumber, and guide him upwards through the tower to reach Count Von Bayte, freeing the caged people of the land(ants).</a:t>
            </a:r>
          </a:p>
          <a:p>
            <a:r>
              <a:rPr lang="en-US" dirty="0" smtClean="0"/>
              <a:t>The perilous journey will be riddled with difficult leaps, rolling boulders, and humiliating alcoholic beverages. </a:t>
            </a:r>
          </a:p>
          <a:p>
            <a:r>
              <a:rPr lang="en-US" dirty="0" smtClean="0"/>
              <a:t>If the player succeeds to the top of the tower, the confrontation begins, and the answers to our confused hero’s questions will come to fruition.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Player Roles and Actions</a:t>
            </a:r>
            <a:br>
              <a:rPr lang="en-US" dirty="0" smtClean="0"/>
            </a:br>
            <a:r>
              <a:rPr lang="en-US" dirty="0" smtClean="0"/>
              <a:t>(Two player)</a:t>
            </a:r>
            <a:endParaRPr lang="en-US" dirty="0"/>
          </a:p>
        </p:txBody>
      </p:sp>
      <p:sp>
        <p:nvSpPr>
          <p:cNvPr id="3" name="Content Placeholder 2"/>
          <p:cNvSpPr>
            <a:spLocks noGrp="1"/>
          </p:cNvSpPr>
          <p:nvPr>
            <p:ph idx="1"/>
          </p:nvPr>
        </p:nvSpPr>
        <p:spPr/>
        <p:txBody>
          <a:bodyPr/>
          <a:lstStyle/>
          <a:p>
            <a:r>
              <a:rPr lang="en-US" dirty="0" smtClean="0"/>
              <a:t>Same as single, except the second player controls the Count!</a:t>
            </a:r>
          </a:p>
          <a:p>
            <a:r>
              <a:rPr lang="en-US" dirty="0" smtClean="0"/>
              <a:t>Embarrass your friend with your strategically placed dry martinis, and prevent him/her from learning the answers Cucumber seeks!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r>
              <a:rPr lang="en-US" dirty="0" smtClean="0"/>
              <a:t>Standing still for too long is not an option, so constant movement is key to survival.</a:t>
            </a:r>
            <a:endParaRPr lang="en-US" dirty="0"/>
          </a:p>
          <a:p>
            <a:r>
              <a:rPr lang="en-US" dirty="0" smtClean="0"/>
              <a:t>Avoid the boulders at all costs! Timing, and quick thinking are the only things keeping Cucumber from tumbling down the tower.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compelling story leaves the player only with questions. </a:t>
            </a:r>
          </a:p>
          <a:p>
            <a:pPr lvl="1"/>
            <a:r>
              <a:rPr lang="en-US" dirty="0" smtClean="0"/>
              <a:t>Why is an aardvark saving ants?</a:t>
            </a:r>
          </a:p>
          <a:p>
            <a:pPr lvl="1"/>
            <a:r>
              <a:rPr lang="en-US" dirty="0" smtClean="0"/>
              <a:t>Wait, why is a classy worm with top hat capturing ants?</a:t>
            </a:r>
          </a:p>
          <a:p>
            <a:pPr lvl="2"/>
            <a:r>
              <a:rPr lang="en-US" dirty="0" smtClean="0"/>
              <a:t>Why the hell is a worm wearing a </a:t>
            </a:r>
            <a:r>
              <a:rPr lang="en-US" dirty="0" err="1" smtClean="0"/>
              <a:t>freakin</a:t>
            </a:r>
            <a:r>
              <a:rPr lang="en-US" dirty="0" smtClean="0"/>
              <a:t>’ top hat!?</a:t>
            </a:r>
          </a:p>
          <a:p>
            <a:pPr lvl="2"/>
            <a:r>
              <a:rPr lang="en-US" dirty="0" smtClean="0"/>
              <a:t>Where the hell are his arms?</a:t>
            </a:r>
          </a:p>
          <a:p>
            <a:r>
              <a:rPr lang="en-US" dirty="0" smtClean="0"/>
              <a:t>The game keeps the player moving and interacted with what’s going on the screen at all times.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Summary/Story Progression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Prior to gameplay, a cutting edge cinematic will set the story, and the player will be turned loose into the tower of horrors.</a:t>
            </a:r>
          </a:p>
          <a:p>
            <a:r>
              <a:rPr lang="en-US" dirty="0" smtClean="0"/>
              <a:t>Each level (of 5) will take place on a floor that is apparently missing a wall. (How else would we see Cucumber?)</a:t>
            </a:r>
          </a:p>
          <a:p>
            <a:r>
              <a:rPr lang="en-US" dirty="0" smtClean="0"/>
              <a:t>As each floor is completed, Cucumber has saved some of the villagers and is one stage closer to confronting the Count.</a:t>
            </a:r>
          </a:p>
          <a:p>
            <a:r>
              <a:rPr lang="en-US" dirty="0" smtClean="0"/>
              <a:t>Each level will be designed to have an increase in difficulty by having more difficult gaps to jump, and “funneling” aspects in order to put pressure on the player to time the boulders properly.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a:t>
            </a:r>
            <a:endParaRPr lang="en-US" dirty="0"/>
          </a:p>
        </p:txBody>
      </p:sp>
      <p:sp>
        <p:nvSpPr>
          <p:cNvPr id="3" name="Content Placeholder 2"/>
          <p:cNvSpPr>
            <a:spLocks noGrp="1"/>
          </p:cNvSpPr>
          <p:nvPr>
            <p:ph idx="1"/>
          </p:nvPr>
        </p:nvSpPr>
        <p:spPr/>
        <p:txBody>
          <a:bodyPr/>
          <a:lstStyle/>
          <a:p>
            <a:r>
              <a:rPr lang="en-US" dirty="0" smtClean="0"/>
              <a:t>A real computer. PC only.</a:t>
            </a:r>
          </a:p>
          <a:p>
            <a:r>
              <a:rPr lang="en-US" dirty="0" smtClean="0"/>
              <a:t>32MB Video Card or higher.</a:t>
            </a:r>
          </a:p>
          <a:p>
            <a:r>
              <a:rPr lang="en-US" dirty="0" smtClean="0"/>
              <a:t>Keyboard</a:t>
            </a:r>
          </a:p>
          <a:p>
            <a:r>
              <a:rPr lang="en-US" dirty="0" smtClean="0"/>
              <a:t>1 or 2 wired Xbox controllers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506</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Cucumber The Super Aardvark</vt:lpstr>
      <vt:lpstr>Game Story</vt:lpstr>
      <vt:lpstr>Appearance (2D platformer-esque)</vt:lpstr>
      <vt:lpstr>Player Roles and Actions (Single Player)</vt:lpstr>
      <vt:lpstr>Player Roles and Actions (Two player)</vt:lpstr>
      <vt:lpstr>Strategies</vt:lpstr>
      <vt:lpstr>Motivations</vt:lpstr>
      <vt:lpstr>Level Summary/Story Progression</vt:lpstr>
      <vt:lpstr>Hardware</vt:lpstr>
      <vt:lpstr>Software</vt:lpstr>
      <vt:lpstr>Algorithm Style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Something about how amazing Cucumber is, the game.</dc:title>
  <dc:creator>Johan</dc:creator>
  <cp:lastModifiedBy>Johan</cp:lastModifiedBy>
  <cp:revision>14</cp:revision>
  <dcterms:created xsi:type="dcterms:W3CDTF">2012-10-13T00:38:31Z</dcterms:created>
  <dcterms:modified xsi:type="dcterms:W3CDTF">2012-10-18T01:54:37Z</dcterms:modified>
</cp:coreProperties>
</file>