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9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5BADA99-58D6-43A8-ACAF-94C25B216837}" type="datetimeFigureOut">
              <a:rPr lang="en-US" smtClean="0"/>
              <a:t>10/20/10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6A5CF2-9F0D-4974-8B15-B4B072999D3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Seal that leak!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game by:</a:t>
            </a:r>
          </a:p>
          <a:p>
            <a:r>
              <a:rPr lang="en-US" dirty="0" smtClean="0"/>
              <a:t>Simon </a:t>
            </a:r>
            <a:r>
              <a:rPr lang="en-US" dirty="0" err="1" smtClean="0"/>
              <a:t>Gorial</a:t>
            </a:r>
            <a:endParaRPr lang="en-US" dirty="0" smtClean="0"/>
          </a:p>
          <a:p>
            <a:r>
              <a:rPr lang="en-US" dirty="0" err="1" smtClean="0"/>
              <a:t>Sreekanth</a:t>
            </a:r>
            <a:r>
              <a:rPr lang="en-US" dirty="0" smtClean="0"/>
              <a:t> </a:t>
            </a:r>
            <a:r>
              <a:rPr lang="en-US" dirty="0" err="1" smtClean="0"/>
              <a:t>Gogineni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0" y="228600"/>
            <a:ext cx="4343400" cy="43217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Executive Summary</a:t>
            </a:r>
            <a:br>
              <a:rPr lang="en-US" dirty="0"/>
            </a:br>
            <a:r>
              <a:rPr lang="en-US" dirty="0"/>
              <a:t>·         Abstract of game story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 - ‘s underwater drilling rig in the gulf of Mexico has been having problems with leaks underwater, and has been having tremendous bad press.</a:t>
            </a:r>
            <a:endParaRPr lang="en-US" dirty="0"/>
          </a:p>
          <a:p>
            <a:r>
              <a:rPr lang="en-US" dirty="0" smtClean="0"/>
              <a:t>You are an independent contractor working in the gulf of Mexico that seals oil leaks underwater, and have been contracted by PB to help them out.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Move around, seal leaks to make money, spend money on rescue efforts to prevent bad press and prevent from being </a:t>
            </a:r>
            <a:r>
              <a:rPr lang="en-US" dirty="0" smtClean="0"/>
              <a:t>fired, </a:t>
            </a:r>
            <a:r>
              <a:rPr lang="en-US" dirty="0" smtClean="0"/>
              <a:t>and hire spill crews to clean up spilt oil to prevent pollution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Player can move left, right, up and down along the pipe. The user hits space bar when next to an oil leak to seal. </a:t>
            </a:r>
          </a:p>
          <a:p>
            <a:r>
              <a:rPr lang="en-US" dirty="0" smtClean="0"/>
              <a:t>The user must press space bar until bar is full</a:t>
            </a:r>
          </a:p>
          <a:p>
            <a:r>
              <a:rPr lang="en-US" dirty="0" smtClean="0"/>
              <a:t>Bar will take longer to fill as levels progress.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Appearance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play takes place in the gulf of </a:t>
            </a:r>
            <a:r>
              <a:rPr lang="en-US" dirty="0" err="1" smtClean="0"/>
              <a:t>mexico</a:t>
            </a:r>
            <a:r>
              <a:rPr lang="en-US" dirty="0" smtClean="0"/>
              <a:t>, the player has a view screen from the sky at top to the bottom where the pipeline is located.</a:t>
            </a:r>
          </a:p>
          <a:p>
            <a:r>
              <a:rPr lang="en-US" dirty="0" smtClean="0"/>
              <a:t>Ex:</a:t>
            </a:r>
          </a:p>
        </p:txBody>
      </p:sp>
      <p:pic>
        <p:nvPicPr>
          <p:cNvPr id="4" name="Picture 3" descr="http://www.gamesandgames.net/wp-content/uploads/2007/10/big_fish_gam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3124200"/>
            <a:ext cx="685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Player roles/actions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Player Role: Hired independent contractor to successfully seal all the leaks and prevent as much oil spill and contamination while minimizing ecological impact for </a:t>
            </a:r>
            <a:r>
              <a:rPr lang="en-US" dirty="0" smtClean="0"/>
              <a:t>OP</a:t>
            </a:r>
            <a:r>
              <a:rPr lang="en-US" dirty="0" smtClean="0"/>
              <a:t>.</a:t>
            </a:r>
          </a:p>
          <a:p>
            <a:r>
              <a:rPr lang="en-US" dirty="0" smtClean="0"/>
              <a:t>Player Actions:</a:t>
            </a:r>
          </a:p>
          <a:p>
            <a:pPr lvl="1"/>
            <a:r>
              <a:rPr lang="en-US" dirty="0" smtClean="0"/>
              <a:t>Direct control of player to move and seal leaks.</a:t>
            </a:r>
          </a:p>
          <a:p>
            <a:pPr lvl="1"/>
            <a:r>
              <a:rPr lang="en-US" dirty="0" smtClean="0"/>
              <a:t>Hire oil spill control crew to clean up oil spillage.</a:t>
            </a:r>
          </a:p>
          <a:p>
            <a:pPr lvl="1"/>
            <a:r>
              <a:rPr lang="en-US" dirty="0" smtClean="0"/>
              <a:t>Hire boats to bring ecological hippies to help save animals. Press always welcome!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Strategies/motives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Buying the right upgrades to help keep the leaks under control.</a:t>
            </a:r>
          </a:p>
          <a:p>
            <a:r>
              <a:rPr lang="en-US" dirty="0" smtClean="0"/>
              <a:t>Spend money wisely on both rescue and spill crews to minimize ecological impact and helping raise company reputation.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Level/story line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are 10 levels to the game. Level one starting easy with minimal oil leaks and level 10 with multiple leaks.</a:t>
            </a:r>
          </a:p>
          <a:p>
            <a:r>
              <a:rPr lang="en-US" dirty="0" smtClean="0"/>
              <a:t>Different events occur as the levels advance as far as upgrades go. </a:t>
            </a:r>
          </a:p>
          <a:p>
            <a:r>
              <a:rPr lang="en-US" dirty="0" smtClean="0"/>
              <a:t>You can upgrade your sealing guns each level to seal the leaks quicker.</a:t>
            </a:r>
          </a:p>
          <a:p>
            <a:r>
              <a:rPr lang="en-US" dirty="0" smtClean="0"/>
              <a:t>The further you advance the more money you earn per leak.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838200"/>
          </a:xfrm>
        </p:spPr>
        <p:txBody>
          <a:bodyPr/>
          <a:lstStyle/>
          <a:p>
            <a:r>
              <a:rPr lang="en-US" dirty="0"/>
              <a:t>Hardware Spec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en-US" dirty="0" smtClean="0"/>
              <a:t>Very minimal computer specs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Can be ported to most devices that can support flash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Designed on PC with Windows 7 and adobe creative suite.</a:t>
            </a:r>
            <a:endParaRPr lang="en-US" dirty="0" smtClean="0"/>
          </a:p>
          <a:p>
            <a:r>
              <a:rPr lang="en-US" dirty="0" smtClean="0"/>
              <a:t>Software Spec</a:t>
            </a:r>
          </a:p>
          <a:p>
            <a:pPr lvl="1"/>
            <a:r>
              <a:rPr lang="en-US" dirty="0" smtClean="0"/>
              <a:t>Needs </a:t>
            </a:r>
            <a:r>
              <a:rPr lang="en-US" dirty="0" smtClean="0"/>
              <a:t>latest Flash </a:t>
            </a:r>
            <a:r>
              <a:rPr lang="en-US" dirty="0" smtClean="0"/>
              <a:t>Player </a:t>
            </a:r>
            <a:r>
              <a:rPr lang="en-US" dirty="0" smtClean="0"/>
              <a:t>installed.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Algorithm </a:t>
            </a:r>
            <a:r>
              <a:rPr lang="en-US" dirty="0" smtClean="0"/>
              <a:t>style</a:t>
            </a:r>
          </a:p>
          <a:p>
            <a:pPr lvl="1"/>
            <a:r>
              <a:rPr lang="en-US" dirty="0" smtClean="0"/>
              <a:t>Timing of each level decreases as the oil leaks progress. </a:t>
            </a:r>
          </a:p>
          <a:p>
            <a:pPr lvl="1"/>
            <a:r>
              <a:rPr lang="en-US" dirty="0" smtClean="0"/>
              <a:t>Fill bar becomes harder to fill in each level.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rek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</TotalTime>
  <Words>418</Words>
  <Application>Microsoft Macintosh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Seal that leak!</vt:lpstr>
      <vt:lpstr> Executive Summary ·         Abstract of game story </vt:lpstr>
      <vt:lpstr>Game Play</vt:lpstr>
      <vt:lpstr>Appearance</vt:lpstr>
      <vt:lpstr>Player roles/actions </vt:lpstr>
      <vt:lpstr>Strategies/motives</vt:lpstr>
      <vt:lpstr>Level/story line Summary</vt:lpstr>
      <vt:lpstr>Hardware Spec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Seal that leak!</dc:title>
  <dc:creator>Gkanth</dc:creator>
  <cp:lastModifiedBy>Simon Gorial</cp:lastModifiedBy>
  <cp:revision>12</cp:revision>
  <dcterms:created xsi:type="dcterms:W3CDTF">2010-10-18T22:08:37Z</dcterms:created>
  <dcterms:modified xsi:type="dcterms:W3CDTF">2010-10-20T20:33:19Z</dcterms:modified>
</cp:coreProperties>
</file>