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61" r:id="rId5"/>
    <p:sldId id="263" r:id="rId6"/>
    <p:sldId id="266" r:id="rId7"/>
    <p:sldId id="264" r:id="rId8"/>
    <p:sldId id="269" r:id="rId9"/>
    <p:sldId id="268" r:id="rId10"/>
    <p:sldId id="267" r:id="rId11"/>
    <p:sldId id="257" r:id="rId12"/>
    <p:sldId id="258" r:id="rId13"/>
    <p:sldId id="265" r:id="rId14"/>
    <p:sldId id="270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C06AA9-4494-453A-ADDD-B5F6280AD178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78AC88-3CEF-4754-9047-0D84AA5DE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06AA9-4494-453A-ADDD-B5F6280AD178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8AC88-3CEF-4754-9047-0D84AA5DE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06AA9-4494-453A-ADDD-B5F6280AD178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8AC88-3CEF-4754-9047-0D84AA5DE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06AA9-4494-453A-ADDD-B5F6280AD178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8AC88-3CEF-4754-9047-0D84AA5DE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06AA9-4494-453A-ADDD-B5F6280AD178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8AC88-3CEF-4754-9047-0D84AA5DE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06AA9-4494-453A-ADDD-B5F6280AD178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8AC88-3CEF-4754-9047-0D84AA5DE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06AA9-4494-453A-ADDD-B5F6280AD178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8AC88-3CEF-4754-9047-0D84AA5DE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06AA9-4494-453A-ADDD-B5F6280AD178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8AC88-3CEF-4754-9047-0D84AA5DE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C06AA9-4494-453A-ADDD-B5F6280AD178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8AC88-3CEF-4754-9047-0D84AA5DE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C06AA9-4494-453A-ADDD-B5F6280AD178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8AC88-3CEF-4754-9047-0D84AA5DE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C06AA9-4494-453A-ADDD-B5F6280AD178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78AC88-3CEF-4754-9047-0D84AA5DE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C06AA9-4494-453A-ADDD-B5F6280AD178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78AC88-3CEF-4754-9047-0D84AA5DE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Ninja Escape: </a:t>
            </a:r>
            <a:br>
              <a:rPr lang="en-US" dirty="0" smtClean="0"/>
            </a:br>
            <a:r>
              <a:rPr lang="en-US" dirty="0" smtClean="0"/>
              <a:t>Escape from the Pirate 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Kirit</a:t>
            </a:r>
            <a:r>
              <a:rPr lang="en-US" dirty="0" smtClean="0">
                <a:solidFill>
                  <a:schemeClr val="tx1"/>
                </a:solidFill>
              </a:rPr>
              <a:t> Patel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Joel </a:t>
            </a:r>
            <a:r>
              <a:rPr lang="en-US" sz="2200" dirty="0" err="1" smtClean="0">
                <a:solidFill>
                  <a:schemeClr val="tx1"/>
                </a:solidFill>
              </a:rPr>
              <a:t>Cieslak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CIS 487 2D Game Design Pitch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game starts out with </a:t>
            </a:r>
            <a:r>
              <a:rPr lang="en-US" dirty="0" err="1" smtClean="0"/>
              <a:t>Kirit</a:t>
            </a:r>
            <a:r>
              <a:rPr lang="en-US" dirty="0" smtClean="0"/>
              <a:t> just out of the jail cell. </a:t>
            </a:r>
          </a:p>
          <a:p>
            <a:r>
              <a:rPr lang="en-US" dirty="0" smtClean="0"/>
              <a:t>He is trapped in the pirate ship trying to make his way out.</a:t>
            </a:r>
          </a:p>
          <a:p>
            <a:r>
              <a:rPr lang="en-US" dirty="0" smtClean="0"/>
              <a:t>He must kill the pirates on his way out of the inside of the pirate ship.</a:t>
            </a:r>
          </a:p>
          <a:p>
            <a:r>
              <a:rPr lang="en-US" dirty="0" smtClean="0"/>
              <a:t>At the end of the level, </a:t>
            </a:r>
            <a:r>
              <a:rPr lang="en-US" dirty="0" err="1" smtClean="0"/>
              <a:t>Kirit</a:t>
            </a:r>
            <a:r>
              <a:rPr lang="en-US" dirty="0" smtClean="0"/>
              <a:t> must battle the Captain.</a:t>
            </a:r>
          </a:p>
          <a:p>
            <a:r>
              <a:rPr lang="en-US" dirty="0" smtClean="0"/>
              <a:t>Killing the Captain wins </a:t>
            </a:r>
            <a:r>
              <a:rPr lang="en-US" dirty="0" err="1" smtClean="0"/>
              <a:t>Kirit</a:t>
            </a:r>
            <a:r>
              <a:rPr lang="en-US" dirty="0" smtClean="0"/>
              <a:t> his freedom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Summary/Story Progression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7315200" cy="4648200"/>
          </a:xfrm>
        </p:spPr>
        <p:txBody>
          <a:bodyPr/>
          <a:lstStyle/>
          <a:p>
            <a:pPr algn="ctr"/>
            <a:r>
              <a:rPr lang="en-US" dirty="0" smtClean="0"/>
              <a:t>Hardware: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Intel Core 2 Duo 2.5Ghz+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2GB of System Ram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512 MB Graphics Card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DirectX 9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Keyboard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100+ MB of Hard Disk Space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Software:</a:t>
            </a:r>
          </a:p>
          <a:p>
            <a:r>
              <a:rPr lang="en-US" dirty="0" smtClean="0"/>
              <a:t>Visual Studio 2008</a:t>
            </a:r>
          </a:p>
          <a:p>
            <a:pPr lvl="1"/>
            <a:r>
              <a:rPr lang="en-US" dirty="0" smtClean="0"/>
              <a:t>DirectX SDK August 2007</a:t>
            </a:r>
          </a:p>
          <a:p>
            <a:r>
              <a:rPr lang="en-US" dirty="0" smtClean="0"/>
              <a:t>Vista Operating system</a:t>
            </a:r>
          </a:p>
          <a:p>
            <a:r>
              <a:rPr lang="en-US" dirty="0" smtClean="0"/>
              <a:t>Artwork done in Gimp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 -</a:t>
            </a:r>
            <a:r>
              <a:rPr lang="en-US" dirty="0" err="1" smtClean="0"/>
              <a:t>contd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Algorithms</a:t>
            </a:r>
          </a:p>
          <a:p>
            <a:r>
              <a:rPr lang="en-US" dirty="0" smtClean="0"/>
              <a:t>Collision Detection:</a:t>
            </a:r>
          </a:p>
          <a:p>
            <a:pPr lvl="1"/>
            <a:r>
              <a:rPr lang="en-US" dirty="0" smtClean="0"/>
              <a:t>Simple Bounding box of each sprite is checked for overlap</a:t>
            </a:r>
          </a:p>
          <a:p>
            <a:pPr lvl="1"/>
            <a:r>
              <a:rPr lang="en-US" dirty="0" err="1" smtClean="0"/>
              <a:t>Color_Scan</a:t>
            </a:r>
            <a:r>
              <a:rPr lang="en-US" dirty="0" smtClean="0"/>
              <a:t> algorithm used to see if any colors are overlapped between Sprite and background.</a:t>
            </a:r>
          </a:p>
          <a:p>
            <a:r>
              <a:rPr lang="en-US" dirty="0" smtClean="0"/>
              <a:t>Script Loading:</a:t>
            </a:r>
          </a:p>
          <a:p>
            <a:pPr lvl="1"/>
            <a:r>
              <a:rPr lang="en-US" dirty="0" smtClean="0"/>
              <a:t>To simplify game code, a script was used to designate where pirates should be located.</a:t>
            </a:r>
          </a:p>
          <a:p>
            <a:r>
              <a:rPr lang="en-US" dirty="0" smtClean="0"/>
              <a:t>Pirates have a awareness ability, designed using random chance.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 –</a:t>
            </a:r>
            <a:r>
              <a:rPr lang="en-US" dirty="0" err="1" smtClean="0"/>
              <a:t>contd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Change </a:t>
            </a:r>
            <a:r>
              <a:rPr lang="en-US" dirty="0" smtClean="0"/>
              <a:t>sprite of the hero to an actual ninja</a:t>
            </a:r>
          </a:p>
          <a:p>
            <a:r>
              <a:rPr lang="en-US" dirty="0" smtClean="0"/>
              <a:t>Add </a:t>
            </a:r>
            <a:r>
              <a:rPr lang="en-US" dirty="0" smtClean="0"/>
              <a:t>music</a:t>
            </a:r>
          </a:p>
          <a:p>
            <a:r>
              <a:rPr lang="en-US" dirty="0" smtClean="0"/>
              <a:t>Add </a:t>
            </a:r>
            <a:r>
              <a:rPr lang="en-US" dirty="0" smtClean="0"/>
              <a:t>a second player so you can escape with a buddy</a:t>
            </a:r>
          </a:p>
          <a:p>
            <a:r>
              <a:rPr lang="en-US" dirty="0" smtClean="0"/>
              <a:t>Add </a:t>
            </a:r>
            <a:r>
              <a:rPr lang="en-US" dirty="0" smtClean="0"/>
              <a:t>more levels</a:t>
            </a:r>
          </a:p>
          <a:p>
            <a:r>
              <a:rPr lang="en-US" dirty="0" smtClean="0"/>
              <a:t>Add </a:t>
            </a:r>
            <a:r>
              <a:rPr lang="en-US" dirty="0" smtClean="0"/>
              <a:t>more attacks</a:t>
            </a:r>
          </a:p>
          <a:p>
            <a:r>
              <a:rPr lang="en-US" dirty="0" smtClean="0"/>
              <a:t>Enhance </a:t>
            </a:r>
            <a:r>
              <a:rPr lang="en-US" dirty="0" smtClean="0"/>
              <a:t>Scripting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0"/>
            <a:ext cx="8915400" cy="8683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Due to time constraints and other problems the following features still need to be implemented or added: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534400" cy="5029200"/>
          </a:xfrm>
        </p:spPr>
        <p:txBody>
          <a:bodyPr>
            <a:noAutofit/>
          </a:bodyPr>
          <a:lstStyle/>
          <a:p>
            <a:r>
              <a:rPr lang="en-US" sz="2800" smtClean="0"/>
              <a:t>	</a:t>
            </a:r>
            <a:r>
              <a:rPr lang="en-US" sz="4000" smtClean="0"/>
              <a:t>Credits </a:t>
            </a:r>
            <a:r>
              <a:rPr lang="en-US" sz="4000" dirty="0" smtClean="0"/>
              <a:t>and thanks go out to: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Professor</a:t>
            </a:r>
            <a:r>
              <a:rPr lang="en-US" sz="2800" dirty="0" smtClean="0"/>
              <a:t>:  Dr. Maxim</a:t>
            </a:r>
            <a:br>
              <a:rPr lang="en-US" sz="2800" dirty="0" smtClean="0"/>
            </a:br>
            <a:r>
              <a:rPr lang="en-US" sz="2800" dirty="0" smtClean="0"/>
              <a:t>Additionally: Matthew Stable </a:t>
            </a:r>
            <a:r>
              <a:rPr lang="en-US" sz="2400" dirty="0" smtClean="0"/>
              <a:t>(</a:t>
            </a:r>
            <a:r>
              <a:rPr lang="en-US" sz="2400" dirty="0" err="1" smtClean="0"/>
              <a:t>ppt</a:t>
            </a:r>
            <a:r>
              <a:rPr lang="en-US" sz="2400" dirty="0" smtClean="0"/>
              <a:t> slide on getting </a:t>
            </a:r>
            <a:r>
              <a:rPr lang="en-US" sz="2400" dirty="0" err="1" smtClean="0"/>
              <a:t>Lamothe</a:t>
            </a:r>
            <a:r>
              <a:rPr lang="en-US" sz="2400" dirty="0" smtClean="0"/>
              <a:t> code to work with VS 2008)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Game Engine:  Andre </a:t>
            </a:r>
            <a:r>
              <a:rPr lang="en-US" sz="2800" dirty="0" err="1" smtClean="0"/>
              <a:t>LaMothe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Backgrounds: </a:t>
            </a:r>
            <a:r>
              <a:rPr lang="en-US" sz="2400" dirty="0" smtClean="0"/>
              <a:t>http://sdb.drshnaps.com/index.php</a:t>
            </a:r>
            <a:br>
              <a:rPr lang="en-US" sz="2400" dirty="0" smtClean="0"/>
            </a:br>
            <a:r>
              <a:rPr lang="en-US" sz="2800" dirty="0" smtClean="0"/>
              <a:t>Sprites: </a:t>
            </a:r>
            <a:r>
              <a:rPr lang="en-US" sz="2400" dirty="0" smtClean="0"/>
              <a:t>http://panelmonkey.org/punbb/index.php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play the hero, </a:t>
            </a:r>
            <a:r>
              <a:rPr lang="en-US" sz="2400" dirty="0" err="1" smtClean="0"/>
              <a:t>Kirit</a:t>
            </a:r>
            <a:r>
              <a:rPr lang="en-US" sz="2400" dirty="0" smtClean="0"/>
              <a:t>, a ninja with questionable skills....</a:t>
            </a:r>
          </a:p>
          <a:p>
            <a:r>
              <a:rPr lang="en-US" sz="2400" dirty="0" smtClean="0"/>
              <a:t>You awake on a pirate ship, trapped!!!! The pirates have taken most of your equipment. They however did not find your throwing knife from your super secret hiding place.</a:t>
            </a:r>
          </a:p>
          <a:p>
            <a:r>
              <a:rPr lang="en-US" sz="2400" dirty="0" smtClean="0"/>
              <a:t>The injuries sustained prevent you from using your super ninja karate chop or your incredible ninja kick.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using arrow keys (left and right arrows)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Space Bar shoot your throwing dagger</a:t>
            </a:r>
          </a:p>
          <a:p>
            <a:r>
              <a:rPr lang="en-US" dirty="0" smtClean="0"/>
              <a:t>Use ESC key to quit the game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pic>
        <p:nvPicPr>
          <p:cNvPr id="6" name="Picture 5" descr="ke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905000"/>
            <a:ext cx="1219200" cy="9325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60223"/>
            <a:ext cx="6324600" cy="498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wanted it to look like: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6429375" cy="467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we thought we would end up with….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andscape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Game look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level with 4 screens</a:t>
            </a:r>
          </a:p>
          <a:p>
            <a:r>
              <a:rPr lang="en-US" dirty="0" smtClean="0"/>
              <a:t>End of level has a Boss fight.</a:t>
            </a:r>
          </a:p>
          <a:p>
            <a:r>
              <a:rPr lang="en-US" dirty="0" smtClean="0"/>
              <a:t>Defeating Boss ends the game</a:t>
            </a:r>
          </a:p>
          <a:p>
            <a:r>
              <a:rPr lang="en-US" dirty="0" smtClean="0"/>
              <a:t>Side </a:t>
            </a:r>
            <a:r>
              <a:rPr lang="en-US" dirty="0" err="1" smtClean="0"/>
              <a:t>Scroller</a:t>
            </a:r>
            <a:r>
              <a:rPr lang="en-US" dirty="0" smtClean="0"/>
              <a:t> that moves forward as the player crosses the end of the screen.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Feel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Kirit</a:t>
            </a:r>
            <a:r>
              <a:rPr lang="en-US" dirty="0" smtClean="0"/>
              <a:t> is a ninja that currently looks like a skeleton</a:t>
            </a:r>
          </a:p>
          <a:p>
            <a:r>
              <a:rPr lang="en-US" dirty="0" smtClean="0"/>
              <a:t>He throws knifes as he cant kick or punch.</a:t>
            </a:r>
          </a:p>
          <a:p>
            <a:r>
              <a:rPr lang="en-US" dirty="0" smtClean="0"/>
              <a:t>Using the space bar will throw a knife out.</a:t>
            </a:r>
          </a:p>
          <a:p>
            <a:r>
              <a:rPr lang="en-US" dirty="0" err="1" smtClean="0"/>
              <a:t>Kirit</a:t>
            </a:r>
            <a:r>
              <a:rPr lang="en-US" dirty="0" smtClean="0"/>
              <a:t> can move side to side using the left/right arrow keys.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 Roles and Actions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 err="1" smtClean="0"/>
              <a:t>Kirit</a:t>
            </a:r>
            <a:r>
              <a:rPr lang="en-US" dirty="0" smtClean="0"/>
              <a:t> has lost his abilities to kick or punch, he must use his throwing knives to kill the pirates.</a:t>
            </a:r>
          </a:p>
          <a:p>
            <a:r>
              <a:rPr lang="en-US" dirty="0" smtClean="0"/>
              <a:t>Pirates will become aware of </a:t>
            </a:r>
            <a:r>
              <a:rPr lang="en-US" dirty="0" err="1" smtClean="0"/>
              <a:t>Kirit</a:t>
            </a:r>
            <a:r>
              <a:rPr lang="en-US" dirty="0" smtClean="0"/>
              <a:t> over time or if hurt by a knife.</a:t>
            </a:r>
          </a:p>
          <a:p>
            <a:r>
              <a:rPr lang="en-US" dirty="0" err="1" smtClean="0"/>
              <a:t>Kirit</a:t>
            </a:r>
            <a:r>
              <a:rPr lang="en-US" dirty="0" smtClean="0"/>
              <a:t> can only have one knife out at a time, so throwing them at close range will maximize the number of throws/sec.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and Motivations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492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Ninja Escape:  Escape from the Pirate Ship</vt:lpstr>
      <vt:lpstr>Story</vt:lpstr>
      <vt:lpstr>Input</vt:lpstr>
      <vt:lpstr>What we wanted it to look like:</vt:lpstr>
      <vt:lpstr>What we thought we would end up with….</vt:lpstr>
      <vt:lpstr>Final Game look</vt:lpstr>
      <vt:lpstr>Game Feel</vt:lpstr>
      <vt:lpstr>Player Roles and Actions</vt:lpstr>
      <vt:lpstr>Strategies and Motivations</vt:lpstr>
      <vt:lpstr>Level Summary/Story Progression</vt:lpstr>
      <vt:lpstr>Specifications</vt:lpstr>
      <vt:lpstr>Specifications -contd</vt:lpstr>
      <vt:lpstr>Specifications –contd</vt:lpstr>
      <vt:lpstr>Due to time constraints and other problems the following features still need to be implemented or added: </vt:lpstr>
      <vt:lpstr> Credits and thanks go out to:  Professor:  Dr. Maxim Additionally: Matthew Stable (ppt slide on getting Lamothe code to work with VS 2008) Game Engine:  Andre LaMothe Backgrounds: http://sdb.drshnaps.com/index.php Sprites: http://panelmonkey.org/punbb/index.php</vt:lpstr>
    </vt:vector>
  </TitlesOfParts>
  <Company>UMD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Rumble in the Bronx</dc:title>
  <dc:creator>student</dc:creator>
  <cp:lastModifiedBy>student</cp:lastModifiedBy>
  <cp:revision>31</cp:revision>
  <dcterms:created xsi:type="dcterms:W3CDTF">2009-10-19T19:55:48Z</dcterms:created>
  <dcterms:modified xsi:type="dcterms:W3CDTF">2009-11-18T21:30:25Z</dcterms:modified>
</cp:coreProperties>
</file>