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582" autoAdjust="0"/>
    <p:restoredTop sz="88034" autoAdjust="0"/>
  </p:normalViewPr>
  <p:slideViewPr>
    <p:cSldViewPr>
      <p:cViewPr varScale="1">
        <p:scale>
          <a:sx n="79" d="100"/>
          <a:sy n="79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10/12/2008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10/12/2008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10/12/2008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10/12/2008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10/12/2008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10/12/2008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10/12/2008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>
                <a:latin typeface="Candara" pitchFamily="34" charset="0"/>
              </a:rPr>
              <a:t>Cis487 Game Project: Working title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en-US" sz="1600" dirty="0" smtClean="0">
                <a:latin typeface="Candara" pitchFamily="34" charset="0"/>
              </a:rPr>
              <a:t>Destin Centala, Vamsi Kancharla</a:t>
            </a:r>
            <a:endParaRPr lang="en-US" sz="1600" dirty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5562600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</a:rPr>
              <a:t>Software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  Specification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295400"/>
            <a:ext cx="8077200" cy="4724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ndara" pitchFamily="34" charset="0"/>
              </a:rPr>
              <a:t>Game Development: 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ndara" pitchFamily="34" charset="0"/>
              </a:rPr>
              <a:t>Direct SDK.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ndara" pitchFamily="34" charset="0"/>
              </a:rPr>
              <a:t>Visual Studio 2008.</a:t>
            </a:r>
            <a:endParaRPr lang="en-US" sz="2000" dirty="0" smtClean="0">
              <a:latin typeface="Candara" pitchFamily="34" charset="0"/>
            </a:endParaRPr>
          </a:p>
          <a:p>
            <a:endParaRPr lang="en-US" sz="2000" dirty="0" smtClean="0">
              <a:latin typeface="Candara" pitchFamily="34" charset="0"/>
            </a:endParaRPr>
          </a:p>
          <a:p>
            <a:r>
              <a:rPr lang="en-US" sz="2000" b="1" dirty="0" smtClean="0">
                <a:latin typeface="Candara" pitchFamily="34" charset="0"/>
              </a:rPr>
              <a:t>Software Requirements for game play: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 pitchFamily="34" charset="0"/>
              </a:rPr>
              <a:t>Windows OS(</a:t>
            </a:r>
            <a:r>
              <a:rPr lang="en-US" sz="2000" dirty="0" smtClean="0">
                <a:latin typeface="Candara" pitchFamily="34" charset="0"/>
              </a:rPr>
              <a:t>Windows Millennium, XP, Vista</a:t>
            </a:r>
            <a:r>
              <a:rPr lang="en-US" sz="2000" dirty="0" smtClean="0">
                <a:latin typeface="Candara" pitchFamily="34" charset="0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 pitchFamily="34" charset="0"/>
              </a:rPr>
              <a:t>L</a:t>
            </a:r>
            <a:r>
              <a:rPr lang="en-US" sz="2000" dirty="0" smtClean="0">
                <a:latin typeface="Candara" pitchFamily="34" charset="0"/>
              </a:rPr>
              <a:t>atest </a:t>
            </a:r>
            <a:r>
              <a:rPr lang="en-US" sz="2000" dirty="0" smtClean="0">
                <a:latin typeface="Candara" pitchFamily="34" charset="0"/>
              </a:rPr>
              <a:t>version of </a:t>
            </a:r>
            <a:r>
              <a:rPr lang="en-US" sz="2000" dirty="0" smtClean="0">
                <a:latin typeface="Candara" pitchFamily="34" charset="0"/>
              </a:rPr>
              <a:t>DirectX(</a:t>
            </a:r>
            <a:r>
              <a:rPr lang="en-US" sz="2000" dirty="0" smtClean="0">
                <a:latin typeface="Candara" pitchFamily="34" charset="0"/>
              </a:rPr>
              <a:t>F</a:t>
            </a:r>
            <a:r>
              <a:rPr lang="en-US" sz="2000" dirty="0" smtClean="0">
                <a:latin typeface="Candara" pitchFamily="34" charset="0"/>
              </a:rPr>
              <a:t>eb 08).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 Specification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ndara" pitchFamily="34" charset="0"/>
              </a:rPr>
              <a:t>Programming </a:t>
            </a:r>
            <a:r>
              <a:rPr lang="en-US" sz="2000" dirty="0" smtClean="0">
                <a:solidFill>
                  <a:schemeClr val="bg1"/>
                </a:solidFill>
                <a:latin typeface="Candara" pitchFamily="34" charset="0"/>
              </a:rPr>
              <a:t>Style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43000"/>
            <a:ext cx="8077200" cy="2819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 </a:t>
            </a:r>
            <a:r>
              <a:rPr lang="en-US" sz="2400" dirty="0" smtClean="0">
                <a:latin typeface="Candara" pitchFamily="34" charset="0"/>
              </a:rPr>
              <a:t>2</a:t>
            </a:r>
            <a:r>
              <a:rPr lang="en-US" sz="2000" dirty="0" smtClean="0">
                <a:latin typeface="Candara" pitchFamily="34" charset="0"/>
              </a:rPr>
              <a:t> Dimensional Arrays for Maps.</a:t>
            </a:r>
          </a:p>
          <a:p>
            <a:endParaRPr lang="en-US" sz="2000" dirty="0" smtClean="0">
              <a:latin typeface="Candar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 </a:t>
            </a:r>
            <a:r>
              <a:rPr lang="en-US" sz="2400" dirty="0" smtClean="0">
                <a:latin typeface="Candara" pitchFamily="34" charset="0"/>
              </a:rPr>
              <a:t>1</a:t>
            </a:r>
            <a:r>
              <a:rPr lang="en-US" sz="2000" dirty="0" smtClean="0">
                <a:latin typeface="Candara" pitchFamily="34" charset="0"/>
              </a:rPr>
              <a:t> Dimensional Arrays for Character Sprites.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Candara" pitchFamily="34" charset="0"/>
            </a:endParaRPr>
          </a:p>
          <a:p>
            <a:endParaRPr lang="en-US" sz="2000" dirty="0" smtClean="0">
              <a:latin typeface="Candara" pitchFamily="34" charset="0"/>
            </a:endParaRPr>
          </a:p>
          <a:p>
            <a:endParaRPr lang="en-US" sz="20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533400"/>
            <a:ext cx="533400" cy="5715000"/>
          </a:xfrm>
        </p:spPr>
        <p:txBody>
          <a:bodyPr>
            <a:noAutofit/>
          </a:bodyPr>
          <a:lstStyle>
            <a:extLst/>
          </a:lstStyle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  <a:solidFill>
            <a:schemeClr val="accent6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>
            <a:extLst/>
          </a:lstStyle>
          <a:p>
            <a:r>
              <a:rPr lang="en-US" sz="2000" b="0" dirty="0" smtClean="0">
                <a:latin typeface="Candara" pitchFamily="34" charset="0"/>
              </a:rPr>
              <a:t>Game Story</a:t>
            </a:r>
            <a:endParaRPr lang="en-US" sz="2000" b="0" dirty="0">
              <a:latin typeface="Candara" pitchFamily="34" charset="0"/>
            </a:endParaRPr>
          </a:p>
        </p:txBody>
      </p:sp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81000" y="1295400"/>
            <a:ext cx="8074152" cy="2057400"/>
          </a:xfrm>
        </p:spPr>
        <p:txBody>
          <a:bodyPr>
            <a:normAutofit/>
          </a:bodyPr>
          <a:lstStyle>
            <a:extLst/>
          </a:lstStyle>
          <a:p>
            <a:r>
              <a:rPr lang="en-US" sz="2000" dirty="0" smtClean="0">
                <a:latin typeface="Candara" pitchFamily="34" charset="0"/>
              </a:rPr>
              <a:t>P</a:t>
            </a:r>
            <a:r>
              <a:rPr lang="en-US" sz="2000" dirty="0" smtClean="0">
                <a:latin typeface="Candara" pitchFamily="34" charset="0"/>
              </a:rPr>
              <a:t>layer will take role of Bane, a disgraced </a:t>
            </a: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warrior </a:t>
            </a:r>
            <a:r>
              <a:rPr lang="en-US" sz="2000" dirty="0" smtClean="0">
                <a:latin typeface="Candara" pitchFamily="34" charset="0"/>
              </a:rPr>
              <a:t>who travels unknown lands to find answers from his past. </a:t>
            </a:r>
            <a:r>
              <a:rPr lang="en-US" sz="2000" dirty="0" smtClean="0">
                <a:latin typeface="Candara" pitchFamily="34" charset="0"/>
              </a:rPr>
              <a:t>The game begins as Bane comes to </a:t>
            </a:r>
            <a:r>
              <a:rPr lang="en-US" sz="2000" dirty="0" smtClean="0">
                <a:latin typeface="Candara" pitchFamily="34" charset="0"/>
              </a:rPr>
              <a:t>an abandoned town, Mustafar. </a:t>
            </a:r>
            <a:r>
              <a:rPr lang="en-US" sz="2000" dirty="0" smtClean="0">
                <a:latin typeface="Candara" pitchFamily="34" charset="0"/>
              </a:rPr>
              <a:t>He enters a nearby </a:t>
            </a:r>
            <a:r>
              <a:rPr lang="en-US" sz="2000" dirty="0" smtClean="0">
                <a:latin typeface="Candara" pitchFamily="34" charset="0"/>
              </a:rPr>
              <a:t>cave to search for treasure and answers to the </a:t>
            </a:r>
            <a:r>
              <a:rPr lang="en-US" sz="2000" dirty="0" smtClean="0">
                <a:latin typeface="Candara" pitchFamily="34" charset="0"/>
              </a:rPr>
              <a:t>mysteries of the abandoned town…</a:t>
            </a:r>
            <a:endParaRPr lang="en-US" sz="2000" dirty="0" smtClean="0">
              <a:latin typeface="Candar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08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86200"/>
            <a:ext cx="685800" cy="76285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Game Play Look and Feel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</p:spPr>
        <p:txBody>
          <a:bodyPr>
            <a:noAutofit/>
          </a:bodyPr>
          <a:lstStyle/>
          <a:p>
            <a:r>
              <a:rPr lang="en-US" sz="2000" b="0" dirty="0" smtClean="0">
                <a:latin typeface="Candara" pitchFamily="34" charset="0"/>
              </a:rPr>
              <a:t>Appearance</a:t>
            </a:r>
            <a:endParaRPr lang="en-US" sz="2000" b="0" dirty="0">
              <a:latin typeface="Candar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43000"/>
            <a:ext cx="80772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Appearance will be similar to that of Final Fantasy </a:t>
            </a:r>
            <a:r>
              <a:rPr lang="en-US" sz="2000" dirty="0" smtClean="0">
                <a:latin typeface="Candara" pitchFamily="34" charset="0"/>
              </a:rPr>
              <a:t>Games.</a:t>
            </a:r>
          </a:p>
          <a:p>
            <a:endParaRPr lang="en-US" sz="2000" dirty="0" smtClean="0">
              <a:latin typeface="Candar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The game will use </a:t>
            </a:r>
            <a:r>
              <a:rPr lang="en-US" sz="2000" dirty="0" smtClean="0">
                <a:latin typeface="Candara" pitchFamily="34" charset="0"/>
              </a:rPr>
              <a:t>Character Sprites  to </a:t>
            </a:r>
            <a:r>
              <a:rPr lang="en-US" sz="2000" dirty="0" smtClean="0">
                <a:latin typeface="Candara" pitchFamily="34" charset="0"/>
              </a:rPr>
              <a:t>animate: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The </a:t>
            </a:r>
            <a:r>
              <a:rPr lang="en-US" sz="2000" dirty="0" smtClean="0">
                <a:latin typeface="Candara" pitchFamily="34" charset="0"/>
              </a:rPr>
              <a:t>playable </a:t>
            </a:r>
            <a:r>
              <a:rPr lang="en-US" sz="2000" dirty="0" smtClean="0">
                <a:latin typeface="Candara" pitchFamily="34" charset="0"/>
              </a:rPr>
              <a:t>characters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Enemies</a:t>
            </a:r>
            <a:endParaRPr lang="en-US" sz="2000" dirty="0" smtClean="0">
              <a:latin typeface="Candara" pitchFamily="34" charset="0"/>
            </a:endParaRPr>
          </a:p>
          <a:p>
            <a:pPr marL="1200150" lvl="1" indent="-457200"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NPC's </a:t>
            </a:r>
            <a:r>
              <a:rPr lang="en-US" sz="2000" dirty="0" smtClean="0">
                <a:latin typeface="Candara" pitchFamily="34" charset="0"/>
              </a:rPr>
              <a:t>used </a:t>
            </a:r>
            <a:r>
              <a:rPr lang="en-US" sz="2000" dirty="0" smtClean="0">
                <a:latin typeface="Candara" pitchFamily="34" charset="0"/>
              </a:rPr>
              <a:t>to progress game and story </a:t>
            </a:r>
            <a:r>
              <a:rPr lang="en-US" sz="2000" dirty="0" smtClean="0">
                <a:latin typeface="Candara" pitchFamily="34" charset="0"/>
              </a:rPr>
              <a:t>progress</a:t>
            </a:r>
            <a:endParaRPr lang="en-US" sz="2000" dirty="0">
              <a:latin typeface="Candar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1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Sprites</a:t>
            </a:r>
            <a:endParaRPr lang="en-US" sz="20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Example Sprites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Game Play Look and Feel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1" descr="G:\SephirothWalk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28800"/>
            <a:ext cx="3048000" cy="205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Example Sprites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Example Sprites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(2)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Game Play Look and Feel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 descr="G:\trg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752600"/>
            <a:ext cx="4495800" cy="2247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10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Example Sprites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(2)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chemeClr val="bg1"/>
                </a:solidFill>
                <a:latin typeface="Candara" pitchFamily="34" charset="0"/>
              </a:rPr>
              <a:t>Player</a:t>
            </a:r>
            <a:r>
              <a:rPr lang="en-US" sz="2000" kern="0" dirty="0" smtClean="0">
                <a:solidFill>
                  <a:schemeClr val="bg1"/>
                </a:solidFill>
                <a:latin typeface="Candara" pitchFamily="34" charset="0"/>
              </a:rPr>
              <a:t> roles and actions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Game Play Look and Feel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43000"/>
            <a:ext cx="80772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The </a:t>
            </a:r>
            <a:r>
              <a:rPr lang="en-US" sz="2000" dirty="0" smtClean="0">
                <a:latin typeface="Candara" pitchFamily="34" charset="0"/>
              </a:rPr>
              <a:t>players role </a:t>
            </a:r>
            <a:r>
              <a:rPr lang="en-US" sz="2000" dirty="0" smtClean="0">
                <a:latin typeface="Candara" pitchFamily="34" charset="0"/>
              </a:rPr>
              <a:t>will </a:t>
            </a:r>
            <a:r>
              <a:rPr lang="en-US" sz="2000" dirty="0" smtClean="0">
                <a:latin typeface="Candara" pitchFamily="34" charset="0"/>
              </a:rPr>
              <a:t>be the </a:t>
            </a:r>
            <a:r>
              <a:rPr lang="en-US" sz="2000" dirty="0" smtClean="0">
                <a:latin typeface="Candara" pitchFamily="34" charset="0"/>
              </a:rPr>
              <a:t>adventuring character</a:t>
            </a:r>
            <a:r>
              <a:rPr lang="en-US" sz="2000" dirty="0" smtClean="0">
                <a:latin typeface="Candara" pitchFamily="34" charset="0"/>
              </a:rPr>
              <a:t>, Bane.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Candar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The player will involve in </a:t>
            </a:r>
            <a:r>
              <a:rPr lang="en-US" sz="2000" dirty="0" smtClean="0">
                <a:latin typeface="Candara" pitchFamily="34" charset="0"/>
              </a:rPr>
              <a:t>fighting random battles with multiple </a:t>
            </a:r>
            <a:r>
              <a:rPr lang="en-US" sz="2000" dirty="0" smtClean="0">
                <a:latin typeface="Candara" pitchFamily="34" charset="0"/>
              </a:rPr>
              <a:t>enemies.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Candar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The player can interact with the </a:t>
            </a:r>
            <a:r>
              <a:rPr lang="en-US" sz="2000" dirty="0" smtClean="0">
                <a:latin typeface="Candara" pitchFamily="34" charset="0"/>
              </a:rPr>
              <a:t>NPC's to gain knowledge and clues toward solving presented quests and problems that come across the </a:t>
            </a:r>
            <a:r>
              <a:rPr lang="en-US" sz="2000" dirty="0" smtClean="0">
                <a:latin typeface="Candara" pitchFamily="34" charset="0"/>
              </a:rPr>
              <a:t>hero.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Candar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The player will also be able to </a:t>
            </a:r>
            <a:r>
              <a:rPr lang="en-US" sz="2000" dirty="0" smtClean="0">
                <a:latin typeface="Candara" pitchFamily="34" charset="0"/>
              </a:rPr>
              <a:t>level his "magic" skills in a sensible manner to customize his character's build.</a:t>
            </a:r>
            <a:endParaRPr lang="en-US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Game Play Look and Feel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ndara" pitchFamily="34" charset="0"/>
              </a:rPr>
              <a:t>   Strategies and motivations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43000"/>
            <a:ext cx="8077200" cy="3429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ndara" pitchFamily="34" charset="0"/>
              </a:rPr>
              <a:t>Strategies and motivations </a:t>
            </a:r>
            <a:r>
              <a:rPr lang="en-US" sz="2000" dirty="0" smtClean="0">
                <a:latin typeface="Candara" pitchFamily="34" charset="0"/>
              </a:rPr>
              <a:t>include experience and item rewards received </a:t>
            </a:r>
            <a:r>
              <a:rPr lang="en-US" sz="2000" dirty="0" smtClean="0">
                <a:latin typeface="Candara" pitchFamily="34" charset="0"/>
              </a:rPr>
              <a:t>after: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winning random </a:t>
            </a:r>
            <a:r>
              <a:rPr lang="en-US" sz="2000" dirty="0" smtClean="0">
                <a:latin typeface="Candara" pitchFamily="34" charset="0"/>
              </a:rPr>
              <a:t>battles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completing quests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solving </a:t>
            </a:r>
            <a:r>
              <a:rPr lang="en-US" sz="2000" dirty="0" smtClean="0">
                <a:latin typeface="Candara" pitchFamily="34" charset="0"/>
              </a:rPr>
              <a:t>small </a:t>
            </a:r>
            <a:r>
              <a:rPr lang="en-US" sz="2000" dirty="0" smtClean="0">
                <a:latin typeface="Candara" pitchFamily="34" charset="0"/>
              </a:rPr>
              <a:t>puzzles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 exploring </a:t>
            </a:r>
            <a:r>
              <a:rPr lang="en-US" sz="2000" dirty="0" smtClean="0">
                <a:latin typeface="Candara" pitchFamily="34" charset="0"/>
              </a:rPr>
              <a:t>new </a:t>
            </a:r>
            <a:r>
              <a:rPr lang="en-US" sz="2000" dirty="0" smtClean="0">
                <a:latin typeface="Candara" pitchFamily="34" charset="0"/>
              </a:rPr>
              <a:t>areas </a:t>
            </a:r>
          </a:p>
          <a:p>
            <a:endParaRPr lang="en-US" sz="2000" dirty="0" smtClean="0">
              <a:latin typeface="Candara" pitchFamily="34" charset="0"/>
            </a:endParaRPr>
          </a:p>
          <a:p>
            <a:r>
              <a:rPr lang="en-US" sz="2000" dirty="0" smtClean="0">
                <a:latin typeface="Candara" pitchFamily="34" charset="0"/>
              </a:rPr>
              <a:t>Strategies </a:t>
            </a:r>
            <a:r>
              <a:rPr lang="en-US" sz="2000" dirty="0" smtClean="0">
                <a:latin typeface="Candara" pitchFamily="34" charset="0"/>
              </a:rPr>
              <a:t>will be formed due to skill selection and upgrading on how to overcome all these obstacles.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ndar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ndara" pitchFamily="34" charset="0"/>
              </a:rPr>
              <a:t>Game Play Look and Feel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ndara" pitchFamily="34" charset="0"/>
              </a:rPr>
              <a:t>Level summary/story progression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43000"/>
            <a:ext cx="8077200" cy="2895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ndara" pitchFamily="34" charset="0"/>
              </a:rPr>
              <a:t> </a:t>
            </a:r>
            <a:r>
              <a:rPr lang="en-US" sz="2000" dirty="0" smtClean="0">
                <a:latin typeface="Candara" pitchFamily="34" charset="0"/>
              </a:rPr>
              <a:t>Levels </a:t>
            </a:r>
            <a:r>
              <a:rPr lang="en-US" sz="2000" dirty="0" smtClean="0">
                <a:latin typeface="Candara" pitchFamily="34" charset="0"/>
              </a:rPr>
              <a:t>will consist </a:t>
            </a:r>
            <a:r>
              <a:rPr lang="en-US" sz="2000" dirty="0" smtClean="0">
                <a:latin typeface="Candara" pitchFamily="34" charset="0"/>
              </a:rPr>
              <a:t>of: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D</a:t>
            </a:r>
            <a:r>
              <a:rPr lang="en-US" sz="2000" dirty="0" smtClean="0">
                <a:latin typeface="Candara" pitchFamily="34" charset="0"/>
              </a:rPr>
              <a:t>iverse dungeons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Caves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Candara" pitchFamily="34" charset="0"/>
              </a:rPr>
              <a:t>Enemies that will fight and use different strategies</a:t>
            </a:r>
          </a:p>
          <a:p>
            <a:endParaRPr lang="en-US" sz="2000" dirty="0" smtClean="0">
              <a:latin typeface="Candara" pitchFamily="34" charset="0"/>
            </a:endParaRPr>
          </a:p>
          <a:p>
            <a:r>
              <a:rPr lang="en-US" sz="2000" dirty="0" smtClean="0">
                <a:latin typeface="Candara" pitchFamily="34" charset="0"/>
              </a:rPr>
              <a:t>The hero </a:t>
            </a:r>
            <a:r>
              <a:rPr lang="en-US" sz="2000" dirty="0" smtClean="0">
                <a:latin typeface="Candara" pitchFamily="34" charset="0"/>
              </a:rPr>
              <a:t>will have to fully explore and conquer in order to </a:t>
            </a:r>
            <a:r>
              <a:rPr lang="en-US" sz="2000" dirty="0" smtClean="0">
                <a:latin typeface="Candara" pitchFamily="34" charset="0"/>
              </a:rPr>
              <a:t>progress to the next chapter of the story.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 Specification     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04800" y="381000"/>
            <a:ext cx="8077200" cy="4572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Candara" pitchFamily="34" charset="0"/>
              </a:rPr>
              <a:t>Hardware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43000"/>
            <a:ext cx="8077200" cy="2819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ndara" pitchFamily="34" charset="0"/>
              </a:rPr>
              <a:t>Hardware includes: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 pitchFamily="34" charset="0"/>
              </a:rPr>
              <a:t>PC</a:t>
            </a:r>
            <a:endParaRPr lang="en-US" sz="1400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 pitchFamily="34" charset="0"/>
              </a:rPr>
              <a:t>Monitor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 pitchFamily="34" charset="0"/>
              </a:rPr>
              <a:t>Keyboard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 pitchFamily="34" charset="0"/>
              </a:rPr>
              <a:t>Mouse</a:t>
            </a:r>
            <a:endParaRPr lang="en-US" sz="2000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 pitchFamily="34" charset="0"/>
              </a:rPr>
              <a:t>Speakers</a:t>
            </a:r>
            <a:endParaRPr lang="en-US" sz="2000" dirty="0" smtClean="0">
              <a:latin typeface="Candara" pitchFamily="34" charset="0"/>
            </a:endParaRPr>
          </a:p>
          <a:p>
            <a:endParaRPr lang="en-US" sz="2000" dirty="0" smtClean="0"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5657671"/>
            <a:ext cx="2133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375</Words>
  <Application>Microsoft Office PowerPoint</Application>
  <PresentationFormat>On-screen Show (4:3)</PresentationFormat>
  <Paragraphs>93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Pitchbook</vt:lpstr>
      <vt:lpstr>Cis487 Game Project: Working title</vt:lpstr>
      <vt:lpstr>Executive Summary</vt:lpstr>
      <vt:lpstr>Game Play Look and Feel</vt:lpstr>
      <vt:lpstr>Game Play Look and Feel</vt:lpstr>
      <vt:lpstr>Game Play Look and Feel</vt:lpstr>
      <vt:lpstr>Game Play Look and Feel</vt:lpstr>
      <vt:lpstr>Game Play Look and Feel</vt:lpstr>
      <vt:lpstr>Game Play Look and Feel</vt:lpstr>
      <vt:lpstr>Development  Specification     </vt:lpstr>
      <vt:lpstr>Development  Specification     </vt:lpstr>
      <vt:lpstr>Development  Specification    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2008-10-13T01:07:53Z</dcterms:created>
  <dcterms:modified xsi:type="dcterms:W3CDTF">2008-10-13T03:00:18Z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