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A0A0"/>
  </p:clrMru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582" autoAdjust="0"/>
    <p:restoredTop sz="88034" autoAdjust="0"/>
  </p:normalViewPr>
  <p:slideViewPr>
    <p:cSldViewPr>
      <p:cViewPr varScale="1">
        <p:scale>
          <a:sx n="79" d="100"/>
          <a:sy n="79" d="100"/>
        </p:scale>
        <p:origin x="-8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31555DB1-8736-42A3-B48D-2B08FB93332A}" type="datetimeFigureOut">
              <a:rPr lang="en-US" smtClean="0"/>
              <a:pPr/>
              <a:t>10/12/2008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5400D380-E0D7-4EB1-B91E-BFCC7DA7F2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0BDB199F-A56C-4049-BA04-1447030960FF}" type="datetimeFigureOut">
              <a:rPr lang="en-US" smtClean="0"/>
              <a:pPr/>
              <a:t>10/12/2008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B3A019F3-8596-4028-9847-CBD3A185B0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/>
          <p:nvPr userDrawn="1"/>
        </p:nvSpPr>
        <p:spPr>
          <a:xfrm>
            <a:off x="0" y="3505200"/>
            <a:ext cx="9144000" cy="11430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>
              <a:defRPr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subTitle" idx="1" hasCustomPrompt="1"/>
          </p:nvPr>
        </p:nvSpPr>
        <p:spPr>
          <a:xfrm>
            <a:off x="228600" y="4706112"/>
            <a:ext cx="6934200" cy="228600"/>
          </a:xfrm>
          <a:solidFill>
            <a:schemeClr val="bg1"/>
          </a:solidFill>
        </p:spPr>
        <p:txBody>
          <a:bodyPr/>
          <a:lstStyle>
            <a:lvl1pPr marL="0" indent="0" algn="l">
              <a:buNone/>
              <a:defRPr sz="1100" b="1">
                <a:solidFill>
                  <a:schemeClr val="accent4">
                    <a:shade val="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dirty="0" smtClean="0"/>
              <a:t>Click to add author information</a:t>
            </a:r>
            <a:endParaRPr lang="en-US" dirty="0"/>
          </a:p>
        </p:txBody>
      </p:sp>
      <p:sp>
        <p:nvSpPr>
          <p:cNvPr id="15" name="Rectangle 15"/>
          <p:cNvSpPr>
            <a:spLocks noGrp="1"/>
          </p:cNvSpPr>
          <p:nvPr>
            <p:ph type="sldNum" sz="quarter" idx="11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 dirty="0"/>
          </a:p>
        </p:txBody>
      </p:sp>
      <p:sp>
        <p:nvSpPr>
          <p:cNvPr id="16" name="Rectangl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pic>
        <p:nvPicPr>
          <p:cNvPr id="30" name="ContosoLogo.jpg"/>
          <p:cNvPicPr>
            <a:picLocks noChangeAspect="1"/>
          </p:cNvPicPr>
          <p:nvPr/>
        </p:nvPicPr>
        <p:blipFill>
          <a:blip r:embed="rId2">
            <a:duotone>
              <a:schemeClr val="accent4"/>
              <a:srgbClr val="FFFFFF"/>
            </a:duotone>
          </a:blip>
          <a:stretch>
            <a:fillRect/>
          </a:stretch>
        </p:blipFill>
        <p:spPr>
          <a:xfrm>
            <a:off x="7696200" y="5791200"/>
            <a:ext cx="1371600" cy="100812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10"/>
          <p:cNvSpPr/>
          <p:nvPr userDrawn="1"/>
        </p:nvSpPr>
        <p:spPr>
          <a:xfrm>
            <a:off x="0" y="0"/>
            <a:ext cx="9144000" cy="40386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>
              <a:defRPr>
                <a:solidFill>
                  <a:srgbClr val="A0A0A0"/>
                </a:solidFill>
              </a:defRPr>
            </a:lvl1pPr>
            <a:extLst/>
          </a:lstStyle>
          <a:p>
            <a:fld id="{5A8D346D-A53F-433C-9D37-45A337EA482C}" type="datetime1">
              <a:rPr lang="en-US" smtClean="0"/>
              <a:pPr/>
              <a:t>10/12/2008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1 Top, 2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5" name="Rectangle 11"/>
          <p:cNvSpPr>
            <a:spLocks noGrp="1"/>
          </p:cNvSpPr>
          <p:nvPr>
            <p:ph sz="quarter" idx="15"/>
          </p:nvPr>
        </p:nvSpPr>
        <p:spPr>
          <a:xfrm>
            <a:off x="301752" y="609600"/>
            <a:ext cx="8074152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8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3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9" name="Rectangle 19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pPr algn="r"/>
            <a:fld id="{FEC9D3F2-7140-49B9-866C-D21246A5836E}" type="datetime1">
              <a:rPr lang="en-US" smtClean="0"/>
              <a:pPr algn="r"/>
              <a:t>10/12/2008</a:t>
            </a:fld>
            <a:endParaRPr lang="en-US"/>
          </a:p>
        </p:txBody>
      </p:sp>
      <p:sp>
        <p:nvSpPr>
          <p:cNvPr id="20" name="Rectangle 20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7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0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4" name="Rectangle 11"/>
          <p:cNvSpPr>
            <a:spLocks noGrp="1"/>
          </p:cNvSpPr>
          <p:nvPr>
            <p:ph sz="quarter" idx="19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6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3" name="Rectangle 23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pPr algn="r"/>
            <a:fld id="{CBEC585F-C108-48D6-9331-6628A0FBB73B}" type="datetime1">
              <a:rPr lang="en-US" smtClean="0"/>
              <a:pPr algn="r"/>
              <a:t>10/12/2008</a:t>
            </a:fld>
            <a:endParaRPr lang="en-US"/>
          </a:p>
        </p:txBody>
      </p:sp>
      <p:sp>
        <p:nvSpPr>
          <p:cNvPr id="27" name="Rectangle 27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8" name="Rectangle 28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1 Left, 3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8" name="Rectangle 11"/>
          <p:cNvSpPr>
            <a:spLocks noGrp="1"/>
          </p:cNvSpPr>
          <p:nvPr>
            <p:ph sz="quarter" idx="16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0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3" name="Rectangle 11"/>
          <p:cNvSpPr>
            <a:spLocks noGrp="1"/>
          </p:cNvSpPr>
          <p:nvPr>
            <p:ph sz="quarter" idx="18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5" name="Rectangle 11"/>
          <p:cNvSpPr>
            <a:spLocks noGrp="1"/>
          </p:cNvSpPr>
          <p:nvPr>
            <p:ph sz="quarter" idx="20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pPr algn="r"/>
            <a:fld id="{7293A964-5F5E-47DC-ABD9-08A6A9FFD04F}" type="datetime1">
              <a:rPr lang="en-US" smtClean="0"/>
              <a:pPr algn="r"/>
              <a:t>10/12/2008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1" name="Rectangle 21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3 Left, 1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1" name="Rectangle 11"/>
          <p:cNvSpPr>
            <a:spLocks noGrp="1"/>
          </p:cNvSpPr>
          <p:nvPr>
            <p:ph sz="quarter" idx="15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0" name="Rectangle 11"/>
          <p:cNvSpPr>
            <a:spLocks noGrp="1"/>
          </p:cNvSpPr>
          <p:nvPr>
            <p:ph sz="quarter" idx="16"/>
          </p:nvPr>
        </p:nvSpPr>
        <p:spPr>
          <a:xfrm>
            <a:off x="304800" y="609600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17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4" name="Rectangle 11"/>
          <p:cNvSpPr>
            <a:spLocks noGrp="1"/>
          </p:cNvSpPr>
          <p:nvPr>
            <p:ph sz="quarter" idx="18"/>
          </p:nvPr>
        </p:nvSpPr>
        <p:spPr>
          <a:xfrm>
            <a:off x="301752" y="256946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48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6" name="Rectangle 11"/>
          <p:cNvSpPr>
            <a:spLocks noGrp="1"/>
          </p:cNvSpPr>
          <p:nvPr>
            <p:ph sz="quarter" idx="20"/>
          </p:nvPr>
        </p:nvSpPr>
        <p:spPr>
          <a:xfrm>
            <a:off x="304800" y="452018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pPr algn="r"/>
            <a:fld id="{968C9C2A-D3B8-4543-8A47-F59C20C16D9A}" type="datetime1">
              <a:rPr lang="en-US" smtClean="0"/>
              <a:pPr algn="r"/>
              <a:t>10/12/2008</a:t>
            </a:fld>
            <a:endParaRPr lang="en-US" dirty="0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2 Left, 3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6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9" name="Rectangle 11"/>
          <p:cNvSpPr>
            <a:spLocks noGrp="1"/>
          </p:cNvSpPr>
          <p:nvPr>
            <p:ph sz="quarter" idx="18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32" name="Rectangle 11"/>
          <p:cNvSpPr>
            <a:spLocks noGrp="1"/>
          </p:cNvSpPr>
          <p:nvPr>
            <p:ph sz="quarter" idx="20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3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34" name="Rectangle 11"/>
          <p:cNvSpPr>
            <a:spLocks noGrp="1"/>
          </p:cNvSpPr>
          <p:nvPr>
            <p:ph sz="quarter" idx="22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Rectangle 1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extLst/>
          </a:lstStyle>
          <a:p>
            <a:pPr algn="r"/>
            <a:fld id="{29ED4C97-3C5D-482A-99AD-AD992C3024DE}" type="datetime1">
              <a:rPr lang="en-US" smtClean="0"/>
              <a:pPr algn="r"/>
              <a:t>10/12/2008</a:t>
            </a:fld>
            <a:endParaRPr lang="en-US"/>
          </a:p>
        </p:txBody>
      </p:sp>
      <p:sp>
        <p:nvSpPr>
          <p:cNvPr id="17" name="Rectangle 1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3 Left, 2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7848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2" name="Rectangle 11"/>
          <p:cNvSpPr>
            <a:spLocks noGrp="1"/>
          </p:cNvSpPr>
          <p:nvPr>
            <p:ph sz="quarter" idx="16"/>
          </p:nvPr>
        </p:nvSpPr>
        <p:spPr>
          <a:xfrm>
            <a:off x="307848" y="609600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4800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6" name="Rectangle 11"/>
          <p:cNvSpPr>
            <a:spLocks noGrp="1"/>
          </p:cNvSpPr>
          <p:nvPr>
            <p:ph sz="quarter" idx="18"/>
          </p:nvPr>
        </p:nvSpPr>
        <p:spPr>
          <a:xfrm>
            <a:off x="304800" y="256946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7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7848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8" name="Rectangle 11"/>
          <p:cNvSpPr>
            <a:spLocks noGrp="1"/>
          </p:cNvSpPr>
          <p:nvPr>
            <p:ph sz="quarter" idx="20"/>
          </p:nvPr>
        </p:nvSpPr>
        <p:spPr>
          <a:xfrm>
            <a:off x="307848" y="452018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3" name="Rectangle 11"/>
          <p:cNvSpPr>
            <a:spLocks noGrp="1"/>
          </p:cNvSpPr>
          <p:nvPr>
            <p:ph sz="quarter" idx="22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23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6" name="Rectangle 11"/>
          <p:cNvSpPr>
            <a:spLocks noGrp="1"/>
          </p:cNvSpPr>
          <p:nvPr>
            <p:ph sz="quarter" idx="24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Rectangle 17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pPr algn="r"/>
            <a:fld id="{3EF8FEE9-63ED-4C1B-8C25-9B47C2DA1E72}" type="datetime1">
              <a:rPr lang="en-US" smtClean="0"/>
              <a:pPr algn="r"/>
              <a:t>10/12/2008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bst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Rectangle 6"/>
          <p:cNvSpPr/>
          <p:nvPr/>
        </p:nvSpPr>
        <p:spPr>
          <a:xfrm>
            <a:off x="13716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8" name="Rectangle 6"/>
          <p:cNvSpPr/>
          <p:nvPr/>
        </p:nvSpPr>
        <p:spPr>
          <a:xfrm>
            <a:off x="13716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6" name="Rectangle 6"/>
          <p:cNvSpPr/>
          <p:nvPr/>
        </p:nvSpPr>
        <p:spPr>
          <a:xfrm>
            <a:off x="35052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5" name="Rectangle 6"/>
          <p:cNvSpPr/>
          <p:nvPr/>
        </p:nvSpPr>
        <p:spPr>
          <a:xfrm>
            <a:off x="35052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31" name="Rectangle 6"/>
          <p:cNvSpPr/>
          <p:nvPr/>
        </p:nvSpPr>
        <p:spPr>
          <a:xfrm>
            <a:off x="56388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3" name="Rectangle 6"/>
          <p:cNvSpPr/>
          <p:nvPr/>
        </p:nvSpPr>
        <p:spPr>
          <a:xfrm>
            <a:off x="56388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4" name="Rectangle 10"/>
          <p:cNvSpPr>
            <a:spLocks noGrp="1"/>
          </p:cNvSpPr>
          <p:nvPr>
            <p:ph type="pic" sz="quarter" idx="13" hasCustomPrompt="1"/>
          </p:nvPr>
        </p:nvSpPr>
        <p:spPr>
          <a:xfrm>
            <a:off x="1524000" y="1600200"/>
            <a:ext cx="1371600" cy="685800"/>
          </a:xfrm>
        </p:spPr>
        <p:txBody>
          <a:bodyPr/>
          <a:lstStyle>
            <a:extLst/>
          </a:lstStyle>
          <a:p>
            <a:r>
              <a:rPr lang="en-US" dirty="0" smtClean="0"/>
              <a:t>Company</a:t>
            </a:r>
            <a:r>
              <a:rPr lang="en-US" baseline="0" dirty="0" smtClean="0"/>
              <a:t> Logo</a:t>
            </a:r>
            <a:endParaRPr lang="en-US" dirty="0"/>
          </a:p>
        </p:txBody>
      </p:sp>
      <p:sp>
        <p:nvSpPr>
          <p:cNvPr id="19" name="Rectangle 10"/>
          <p:cNvSpPr>
            <a:spLocks noGrp="1"/>
          </p:cNvSpPr>
          <p:nvPr>
            <p:ph type="pic" sz="quarter" idx="29" hasCustomPrompt="1"/>
          </p:nvPr>
        </p:nvSpPr>
        <p:spPr>
          <a:xfrm>
            <a:off x="1524000" y="4038600"/>
            <a:ext cx="1371600" cy="685800"/>
          </a:xfrm>
        </p:spPr>
        <p:txBody>
          <a:bodyPr/>
          <a:lstStyle>
            <a:extLst/>
          </a:lstStyle>
          <a:p>
            <a:r>
              <a:rPr lang="en-US" dirty="0" smtClean="0"/>
              <a:t>Company</a:t>
            </a:r>
            <a:r>
              <a:rPr lang="en-US" baseline="0" dirty="0" smtClean="0"/>
              <a:t> Logo</a:t>
            </a:r>
            <a:endParaRPr lang="en-US" dirty="0"/>
          </a:p>
        </p:txBody>
      </p:sp>
      <p:sp>
        <p:nvSpPr>
          <p:cNvPr id="27" name="Rectangle 10"/>
          <p:cNvSpPr>
            <a:spLocks noGrp="1"/>
          </p:cNvSpPr>
          <p:nvPr>
            <p:ph type="pic" sz="quarter" idx="17" hasCustomPrompt="1"/>
          </p:nvPr>
        </p:nvSpPr>
        <p:spPr>
          <a:xfrm>
            <a:off x="3657600" y="1600200"/>
            <a:ext cx="1371600" cy="685800"/>
          </a:xfrm>
        </p:spPr>
        <p:txBody>
          <a:bodyPr/>
          <a:lstStyle>
            <a:extLst/>
          </a:lstStyle>
          <a:p>
            <a:r>
              <a:rPr lang="en-US" dirty="0" smtClean="0"/>
              <a:t>Company</a:t>
            </a:r>
            <a:r>
              <a:rPr lang="en-US" baseline="0" dirty="0" smtClean="0"/>
              <a:t> Logo</a:t>
            </a:r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pic" sz="quarter" idx="30" hasCustomPrompt="1"/>
          </p:nvPr>
        </p:nvSpPr>
        <p:spPr>
          <a:xfrm>
            <a:off x="3657600" y="4038600"/>
            <a:ext cx="1371600" cy="685800"/>
          </a:xfrm>
        </p:spPr>
        <p:txBody>
          <a:bodyPr/>
          <a:lstStyle>
            <a:extLst/>
          </a:lstStyle>
          <a:p>
            <a:r>
              <a:rPr lang="en-US" dirty="0" smtClean="0"/>
              <a:t>Company</a:t>
            </a:r>
            <a:r>
              <a:rPr lang="en-US" baseline="0" dirty="0" smtClean="0"/>
              <a:t> Logo</a:t>
            </a:r>
            <a:endParaRPr lang="en-US" dirty="0"/>
          </a:p>
        </p:txBody>
      </p:sp>
      <p:sp>
        <p:nvSpPr>
          <p:cNvPr id="4" name="Rectangle 10"/>
          <p:cNvSpPr>
            <a:spLocks noGrp="1"/>
          </p:cNvSpPr>
          <p:nvPr>
            <p:ph type="pic" sz="quarter" idx="21" hasCustomPrompt="1"/>
          </p:nvPr>
        </p:nvSpPr>
        <p:spPr>
          <a:xfrm>
            <a:off x="5791200" y="1600200"/>
            <a:ext cx="1371600" cy="685800"/>
          </a:xfrm>
        </p:spPr>
        <p:txBody>
          <a:bodyPr/>
          <a:lstStyle>
            <a:extLst/>
          </a:lstStyle>
          <a:p>
            <a:r>
              <a:rPr lang="en-US" dirty="0" smtClean="0"/>
              <a:t>Company</a:t>
            </a:r>
            <a:r>
              <a:rPr lang="en-US" baseline="0" dirty="0" smtClean="0"/>
              <a:t> Logo</a:t>
            </a:r>
            <a:endParaRPr lang="en-US" dirty="0"/>
          </a:p>
        </p:txBody>
      </p:sp>
      <p:sp>
        <p:nvSpPr>
          <p:cNvPr id="15" name="Rectangle 10"/>
          <p:cNvSpPr>
            <a:spLocks noGrp="1"/>
          </p:cNvSpPr>
          <p:nvPr>
            <p:ph type="pic" sz="quarter" idx="31" hasCustomPrompt="1"/>
          </p:nvPr>
        </p:nvSpPr>
        <p:spPr>
          <a:xfrm>
            <a:off x="5791200" y="4038600"/>
            <a:ext cx="1371600" cy="685800"/>
          </a:xfrm>
        </p:spPr>
        <p:txBody>
          <a:bodyPr/>
          <a:lstStyle>
            <a:extLst/>
          </a:lstStyle>
          <a:p>
            <a:r>
              <a:rPr lang="en-US" dirty="0" smtClean="0"/>
              <a:t>Company</a:t>
            </a:r>
            <a:r>
              <a:rPr lang="en-US" baseline="0" dirty="0" smtClean="0"/>
              <a:t> Logo</a:t>
            </a:r>
            <a:endParaRPr lang="en-US" dirty="0"/>
          </a:p>
        </p:txBody>
      </p:sp>
      <p:sp>
        <p:nvSpPr>
          <p:cNvPr id="7" name="Rectangle 12"/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2895600"/>
            <a:ext cx="1371600" cy="304800"/>
          </a:xfrm>
        </p:spPr>
        <p:txBody>
          <a:bodyPr anchor="ctr"/>
          <a:lstStyle>
            <a:lvl1pPr algn="ctr">
              <a:defRPr b="1"/>
            </a:lvl1pPr>
            <a:extLst/>
          </a:lstStyle>
          <a:p>
            <a:pPr lvl="0"/>
            <a:r>
              <a:rPr lang="en-US" dirty="0" smtClean="0"/>
              <a:t>Amount</a:t>
            </a:r>
            <a:endParaRPr lang="en-US" dirty="0"/>
          </a:p>
        </p:txBody>
      </p:sp>
      <p:sp>
        <p:nvSpPr>
          <p:cNvPr id="28" name="Rectangle 12"/>
          <p:cNvSpPr>
            <a:spLocks noGrp="1"/>
          </p:cNvSpPr>
          <p:nvPr>
            <p:ph type="body" sz="quarter" idx="33" hasCustomPrompt="1"/>
          </p:nvPr>
        </p:nvSpPr>
        <p:spPr>
          <a:xfrm>
            <a:off x="1524000" y="5334000"/>
            <a:ext cx="1371600" cy="304800"/>
          </a:xfrm>
        </p:spPr>
        <p:txBody>
          <a:bodyPr anchor="ctr"/>
          <a:lstStyle>
            <a:lvl1pPr algn="ctr">
              <a:defRPr b="1"/>
            </a:lvl1pPr>
            <a:extLst/>
          </a:lstStyle>
          <a:p>
            <a:pPr lvl="0"/>
            <a:r>
              <a:rPr lang="en-US" dirty="0" smtClean="0"/>
              <a:t>Amount</a:t>
            </a:r>
            <a:endParaRPr lang="en-US" dirty="0"/>
          </a:p>
        </p:txBody>
      </p:sp>
      <p:sp>
        <p:nvSpPr>
          <p:cNvPr id="30" name="Rectangle 12"/>
          <p:cNvSpPr>
            <a:spLocks noGrp="1"/>
          </p:cNvSpPr>
          <p:nvPr>
            <p:ph type="body" sz="quarter" idx="18" hasCustomPrompt="1"/>
          </p:nvPr>
        </p:nvSpPr>
        <p:spPr>
          <a:xfrm>
            <a:off x="3657600" y="2895600"/>
            <a:ext cx="1371600" cy="304800"/>
          </a:xfrm>
        </p:spPr>
        <p:txBody>
          <a:bodyPr anchor="ctr"/>
          <a:lstStyle>
            <a:lvl1pPr algn="ctr">
              <a:defRPr b="1"/>
            </a:lvl1pPr>
            <a:extLst/>
          </a:lstStyle>
          <a:p>
            <a:pPr lvl="0"/>
            <a:r>
              <a:rPr lang="en-US" dirty="0" smtClean="0"/>
              <a:t>Amount</a:t>
            </a:r>
            <a:endParaRPr lang="en-US" dirty="0"/>
          </a:p>
        </p:txBody>
      </p:sp>
      <p:sp>
        <p:nvSpPr>
          <p:cNvPr id="13" name="Rectangle 12"/>
          <p:cNvSpPr>
            <a:spLocks noGrp="1"/>
          </p:cNvSpPr>
          <p:nvPr>
            <p:ph type="body" sz="quarter" idx="34" hasCustomPrompt="1"/>
          </p:nvPr>
        </p:nvSpPr>
        <p:spPr>
          <a:xfrm>
            <a:off x="3657600" y="5334000"/>
            <a:ext cx="1371600" cy="304800"/>
          </a:xfrm>
        </p:spPr>
        <p:txBody>
          <a:bodyPr anchor="ctr"/>
          <a:lstStyle>
            <a:lvl1pPr algn="ctr">
              <a:defRPr b="1"/>
            </a:lvl1pPr>
            <a:extLst/>
          </a:lstStyle>
          <a:p>
            <a:pPr lvl="0"/>
            <a:r>
              <a:rPr lang="en-US" dirty="0" smtClean="0"/>
              <a:t>Amount</a:t>
            </a:r>
            <a:endParaRPr lang="en-US" dirty="0"/>
          </a:p>
        </p:txBody>
      </p:sp>
      <p:sp>
        <p:nvSpPr>
          <p:cNvPr id="14" name="Rectangle 12"/>
          <p:cNvSpPr>
            <a:spLocks noGrp="1"/>
          </p:cNvSpPr>
          <p:nvPr>
            <p:ph type="body" sz="quarter" idx="22" hasCustomPrompt="1"/>
          </p:nvPr>
        </p:nvSpPr>
        <p:spPr>
          <a:xfrm>
            <a:off x="5791200" y="2895600"/>
            <a:ext cx="1371600" cy="304800"/>
          </a:xfrm>
        </p:spPr>
        <p:txBody>
          <a:bodyPr anchor="ctr"/>
          <a:lstStyle>
            <a:lvl1pPr algn="ctr">
              <a:defRPr b="1"/>
            </a:lvl1pPr>
            <a:extLst/>
          </a:lstStyle>
          <a:p>
            <a:pPr lvl="0"/>
            <a:r>
              <a:rPr lang="en-US" dirty="0" smtClean="0"/>
              <a:t>Amount</a:t>
            </a:r>
            <a:endParaRPr lang="en-US" dirty="0"/>
          </a:p>
        </p:txBody>
      </p:sp>
      <p:sp>
        <p:nvSpPr>
          <p:cNvPr id="2" name="Rectangle 12"/>
          <p:cNvSpPr>
            <a:spLocks noGrp="1"/>
          </p:cNvSpPr>
          <p:nvPr>
            <p:ph type="body" sz="quarter" idx="35" hasCustomPrompt="1"/>
          </p:nvPr>
        </p:nvSpPr>
        <p:spPr>
          <a:xfrm>
            <a:off x="5791200" y="5334000"/>
            <a:ext cx="1371600" cy="304800"/>
          </a:xfrm>
        </p:spPr>
        <p:txBody>
          <a:bodyPr anchor="ctr"/>
          <a:lstStyle>
            <a:lvl1pPr algn="ctr">
              <a:defRPr b="1"/>
            </a:lvl1pPr>
            <a:extLst/>
          </a:lstStyle>
          <a:p>
            <a:pPr lvl="0"/>
            <a:r>
              <a:rPr lang="en-US" dirty="0" smtClean="0"/>
              <a:t>Amount</a:t>
            </a:r>
            <a:endParaRPr lang="en-US" dirty="0"/>
          </a:p>
        </p:txBody>
      </p:sp>
      <p:sp>
        <p:nvSpPr>
          <p:cNvPr id="44" name="Rectangle 11"/>
          <p:cNvSpPr>
            <a:spLocks noGrp="1"/>
          </p:cNvSpPr>
          <p:nvPr>
            <p:ph type="body" sz="quarter" idx="15" hasCustomPrompt="1"/>
          </p:nvPr>
        </p:nvSpPr>
        <p:spPr>
          <a:xfrm>
            <a:off x="1524000" y="3200400"/>
            <a:ext cx="1371600" cy="152400"/>
          </a:xfrm>
        </p:spPr>
        <p:txBody>
          <a:bodyPr anchor="ctr">
            <a:noAutofit/>
          </a:bodyPr>
          <a:lstStyle>
            <a:lvl1pPr algn="ctr">
              <a:defRPr sz="800" i="1"/>
            </a:lvl1pPr>
            <a:extLst/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35" name="Rectangle 11"/>
          <p:cNvSpPr>
            <a:spLocks noGrp="1"/>
          </p:cNvSpPr>
          <p:nvPr>
            <p:ph type="body" sz="quarter" idx="37" hasCustomPrompt="1"/>
          </p:nvPr>
        </p:nvSpPr>
        <p:spPr>
          <a:xfrm>
            <a:off x="1524000" y="5638800"/>
            <a:ext cx="1371600" cy="152400"/>
          </a:xfrm>
        </p:spPr>
        <p:txBody>
          <a:bodyPr anchor="ctr">
            <a:noAutofit/>
          </a:bodyPr>
          <a:lstStyle>
            <a:lvl1pPr algn="ctr">
              <a:defRPr sz="800" i="1"/>
            </a:lvl1pPr>
            <a:extLst/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34" name="Rectangle 11"/>
          <p:cNvSpPr>
            <a:spLocks noGrp="1"/>
          </p:cNvSpPr>
          <p:nvPr>
            <p:ph type="body" sz="quarter" idx="19" hasCustomPrompt="1"/>
          </p:nvPr>
        </p:nvSpPr>
        <p:spPr>
          <a:xfrm>
            <a:off x="3657600" y="3200400"/>
            <a:ext cx="1371600" cy="152400"/>
          </a:xfrm>
        </p:spPr>
        <p:txBody>
          <a:bodyPr anchor="ctr">
            <a:noAutofit/>
          </a:bodyPr>
          <a:lstStyle>
            <a:lvl1pPr algn="ctr">
              <a:defRPr sz="800" i="1"/>
            </a:lvl1pPr>
            <a:extLst/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40" name="Rectangle 11"/>
          <p:cNvSpPr>
            <a:spLocks noGrp="1"/>
          </p:cNvSpPr>
          <p:nvPr>
            <p:ph type="body" sz="quarter" idx="38" hasCustomPrompt="1"/>
          </p:nvPr>
        </p:nvSpPr>
        <p:spPr>
          <a:xfrm>
            <a:off x="3657600" y="5638800"/>
            <a:ext cx="1371600" cy="152400"/>
          </a:xfrm>
        </p:spPr>
        <p:txBody>
          <a:bodyPr anchor="ctr">
            <a:noAutofit/>
          </a:bodyPr>
          <a:lstStyle>
            <a:lvl1pPr algn="ctr">
              <a:defRPr sz="800" i="1"/>
            </a:lvl1pPr>
            <a:extLst/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38" name="Rectangle 11"/>
          <p:cNvSpPr>
            <a:spLocks noGrp="1"/>
          </p:cNvSpPr>
          <p:nvPr>
            <p:ph type="body" sz="quarter" idx="23" hasCustomPrompt="1"/>
          </p:nvPr>
        </p:nvSpPr>
        <p:spPr>
          <a:xfrm>
            <a:off x="5791200" y="3200400"/>
            <a:ext cx="1371600" cy="152400"/>
          </a:xfrm>
        </p:spPr>
        <p:txBody>
          <a:bodyPr anchor="ctr">
            <a:noAutofit/>
          </a:bodyPr>
          <a:lstStyle>
            <a:lvl1pPr algn="ctr">
              <a:defRPr sz="800" i="1"/>
            </a:lvl1pPr>
            <a:extLst/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33" name="Rectangle 11"/>
          <p:cNvSpPr>
            <a:spLocks noGrp="1"/>
          </p:cNvSpPr>
          <p:nvPr>
            <p:ph type="body" sz="quarter" idx="39" hasCustomPrompt="1"/>
          </p:nvPr>
        </p:nvSpPr>
        <p:spPr>
          <a:xfrm>
            <a:off x="5791200" y="5638800"/>
            <a:ext cx="1371600" cy="152400"/>
          </a:xfrm>
        </p:spPr>
        <p:txBody>
          <a:bodyPr anchor="ctr">
            <a:noAutofit/>
          </a:bodyPr>
          <a:lstStyle>
            <a:lvl1pPr algn="ctr">
              <a:defRPr sz="800" i="1"/>
            </a:lvl1pPr>
            <a:extLst/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5" name="Rectangle 14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286000"/>
            <a:ext cx="1371600" cy="609600"/>
          </a:xfrm>
        </p:spPr>
        <p:txBody>
          <a:bodyPr anchor="ctr"/>
          <a:lstStyle>
            <a:lvl1pPr algn="ctr">
              <a:defRPr sz="800"/>
            </a:lvl1pPr>
            <a:extLst/>
          </a:lstStyle>
          <a:p>
            <a:pPr lvl="0"/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56" name="Rectangle 14"/>
          <p:cNvSpPr>
            <a:spLocks noGrp="1"/>
          </p:cNvSpPr>
          <p:nvPr>
            <p:ph type="body" sz="quarter" idx="41" hasCustomPrompt="1"/>
          </p:nvPr>
        </p:nvSpPr>
        <p:spPr>
          <a:xfrm>
            <a:off x="1524000" y="4724400"/>
            <a:ext cx="1371600" cy="609600"/>
          </a:xfrm>
        </p:spPr>
        <p:txBody>
          <a:bodyPr anchor="ctr"/>
          <a:lstStyle>
            <a:lvl1pPr algn="ctr">
              <a:defRPr sz="800"/>
            </a:lvl1pPr>
            <a:extLst/>
          </a:lstStyle>
          <a:p>
            <a:pPr lvl="0"/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62" name="Rectangle 14"/>
          <p:cNvSpPr>
            <a:spLocks noGrp="1"/>
          </p:cNvSpPr>
          <p:nvPr>
            <p:ph type="body" sz="quarter" idx="20" hasCustomPrompt="1"/>
          </p:nvPr>
        </p:nvSpPr>
        <p:spPr>
          <a:xfrm>
            <a:off x="3657600" y="2286000"/>
            <a:ext cx="1371600" cy="609600"/>
          </a:xfrm>
        </p:spPr>
        <p:txBody>
          <a:bodyPr anchor="ctr"/>
          <a:lstStyle>
            <a:lvl1pPr algn="ctr">
              <a:defRPr sz="800"/>
            </a:lvl1pPr>
            <a:extLst/>
          </a:lstStyle>
          <a:p>
            <a:pPr lvl="0"/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37" name="Rectangle 14"/>
          <p:cNvSpPr>
            <a:spLocks noGrp="1"/>
          </p:cNvSpPr>
          <p:nvPr>
            <p:ph type="body" sz="quarter" idx="42" hasCustomPrompt="1"/>
          </p:nvPr>
        </p:nvSpPr>
        <p:spPr>
          <a:xfrm>
            <a:off x="3657600" y="4724400"/>
            <a:ext cx="1371600" cy="609600"/>
          </a:xfrm>
        </p:spPr>
        <p:txBody>
          <a:bodyPr anchor="ctr"/>
          <a:lstStyle>
            <a:lvl1pPr algn="ctr">
              <a:defRPr sz="800"/>
            </a:lvl1pPr>
            <a:extLst/>
          </a:lstStyle>
          <a:p>
            <a:pPr lvl="0"/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41" name="Rectangle 14"/>
          <p:cNvSpPr>
            <a:spLocks noGrp="1"/>
          </p:cNvSpPr>
          <p:nvPr>
            <p:ph type="body" sz="quarter" idx="24" hasCustomPrompt="1"/>
          </p:nvPr>
        </p:nvSpPr>
        <p:spPr>
          <a:xfrm>
            <a:off x="5791200" y="2286000"/>
            <a:ext cx="1371600" cy="609600"/>
          </a:xfrm>
        </p:spPr>
        <p:txBody>
          <a:bodyPr anchor="ctr"/>
          <a:lstStyle>
            <a:lvl1pPr algn="ctr">
              <a:defRPr sz="800"/>
            </a:lvl1pPr>
            <a:extLst/>
          </a:lstStyle>
          <a:p>
            <a:pPr lvl="0"/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52" name="Rectangle 14"/>
          <p:cNvSpPr>
            <a:spLocks noGrp="1"/>
          </p:cNvSpPr>
          <p:nvPr>
            <p:ph type="body" sz="quarter" idx="43" hasCustomPrompt="1"/>
          </p:nvPr>
        </p:nvSpPr>
        <p:spPr>
          <a:xfrm>
            <a:off x="5791200" y="4724400"/>
            <a:ext cx="1371600" cy="609600"/>
          </a:xfrm>
        </p:spPr>
        <p:txBody>
          <a:bodyPr anchor="ctr"/>
          <a:lstStyle>
            <a:lvl1pPr algn="ctr">
              <a:defRPr sz="800"/>
            </a:lvl1pPr>
            <a:extLst/>
          </a:lstStyle>
          <a:p>
            <a:pPr lvl="0"/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39" name="Rectangle 51"/>
          <p:cNvSpPr>
            <a:spLocks noGrp="1"/>
          </p:cNvSpPr>
          <p:nvPr>
            <p:ph type="body" sz="quarter" idx="46"/>
          </p:nvPr>
        </p:nvSpPr>
        <p:spPr>
          <a:xfrm>
            <a:off x="304800" y="381000"/>
            <a:ext cx="8077200" cy="838200"/>
          </a:xfrm>
        </p:spPr>
        <p:txBody>
          <a:bodyPr/>
          <a:lstStyle>
            <a:lvl1pPr>
              <a:defRPr sz="1200"/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Rectangle 42"/>
          <p:cNvSpPr>
            <a:spLocks noGrp="1"/>
          </p:cNvSpPr>
          <p:nvPr>
            <p:ph type="dt" sz="half" idx="47"/>
          </p:nvPr>
        </p:nvSpPr>
        <p:spPr/>
        <p:txBody>
          <a:bodyPr/>
          <a:lstStyle>
            <a:extLst/>
          </a:lstStyle>
          <a:p>
            <a:pPr algn="r"/>
            <a:fld id="{E8BD303E-7304-41BE-B693-A76D7275A3B0}" type="datetime1">
              <a:rPr lang="en-US" smtClean="0"/>
              <a:pPr algn="r"/>
              <a:t>10/12/2008</a:t>
            </a:fld>
            <a:endParaRPr lang="en-US"/>
          </a:p>
        </p:txBody>
      </p:sp>
      <p:sp>
        <p:nvSpPr>
          <p:cNvPr id="43" name="Rectangle 43"/>
          <p:cNvSpPr>
            <a:spLocks noGrp="1"/>
          </p:cNvSpPr>
          <p:nvPr>
            <p:ph type="sldNum" sz="quarter" idx="48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45" name="Rectangle 45"/>
          <p:cNvSpPr>
            <a:spLocks noGrp="1"/>
          </p:cNvSpPr>
          <p:nvPr>
            <p:ph type="ftr" sz="quarter" idx="49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7" name="Rectangle 37"/>
          <p:cNvSpPr>
            <a:spLocks noGrp="1"/>
          </p:cNvSpPr>
          <p:nvPr>
            <p:ph type="body" sz="quarter" idx="13" hasCustomPrompt="1"/>
          </p:nvPr>
        </p:nvSpPr>
        <p:spPr>
          <a:xfrm>
            <a:off x="310896" y="381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43" name="Rectangle 37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" y="838200"/>
            <a:ext cx="7391400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41" name="Rectangle 37"/>
          <p:cNvSpPr>
            <a:spLocks noGrp="1"/>
          </p:cNvSpPr>
          <p:nvPr>
            <p:ph type="body" sz="quarter" idx="17" hasCustomPrompt="1"/>
          </p:nvPr>
        </p:nvSpPr>
        <p:spPr>
          <a:xfrm>
            <a:off x="310896" y="1295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45" name="Rectangle 37"/>
          <p:cNvSpPr>
            <a:spLocks noGrp="1"/>
          </p:cNvSpPr>
          <p:nvPr>
            <p:ph type="body" sz="quarter" idx="19" hasCustomPrompt="1"/>
          </p:nvPr>
        </p:nvSpPr>
        <p:spPr>
          <a:xfrm>
            <a:off x="310896" y="1752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 baseline="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47" name="Rectangle 37"/>
          <p:cNvSpPr>
            <a:spLocks noGrp="1"/>
          </p:cNvSpPr>
          <p:nvPr>
            <p:ph type="body" sz="quarter" idx="21" hasCustomPrompt="1"/>
          </p:nvPr>
        </p:nvSpPr>
        <p:spPr>
          <a:xfrm>
            <a:off x="310896" y="2209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 baseline="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49" name="Rectangle 37"/>
          <p:cNvSpPr>
            <a:spLocks noGrp="1"/>
          </p:cNvSpPr>
          <p:nvPr>
            <p:ph type="body" sz="quarter" idx="23" hasCustomPrompt="1"/>
          </p:nvPr>
        </p:nvSpPr>
        <p:spPr>
          <a:xfrm>
            <a:off x="310896" y="2667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51" name="Rectangle 37"/>
          <p:cNvSpPr>
            <a:spLocks noGrp="1"/>
          </p:cNvSpPr>
          <p:nvPr>
            <p:ph type="body" sz="quarter" idx="25" hasCustomPrompt="1"/>
          </p:nvPr>
        </p:nvSpPr>
        <p:spPr>
          <a:xfrm>
            <a:off x="310896" y="3124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53" name="Rectangle 37"/>
          <p:cNvSpPr>
            <a:spLocks noGrp="1"/>
          </p:cNvSpPr>
          <p:nvPr>
            <p:ph type="body" sz="quarter" idx="27" hasCustomPrompt="1"/>
          </p:nvPr>
        </p:nvSpPr>
        <p:spPr>
          <a:xfrm>
            <a:off x="310896" y="3581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55" name="Rectangle 37"/>
          <p:cNvSpPr>
            <a:spLocks noGrp="1"/>
          </p:cNvSpPr>
          <p:nvPr>
            <p:ph type="body" sz="quarter" idx="29" hasCustomPrompt="1"/>
          </p:nvPr>
        </p:nvSpPr>
        <p:spPr>
          <a:xfrm>
            <a:off x="310896" y="4038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 baseline="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57" name="Rectangle 37"/>
          <p:cNvSpPr>
            <a:spLocks noGrp="1"/>
          </p:cNvSpPr>
          <p:nvPr>
            <p:ph type="body" sz="quarter" idx="31" hasCustomPrompt="1"/>
          </p:nvPr>
        </p:nvSpPr>
        <p:spPr>
          <a:xfrm>
            <a:off x="310896" y="4495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26" name="Rectangle 37"/>
          <p:cNvSpPr>
            <a:spLocks noGrp="1"/>
          </p:cNvSpPr>
          <p:nvPr>
            <p:ph type="body" sz="quarter" idx="33" hasCustomPrompt="1"/>
          </p:nvPr>
        </p:nvSpPr>
        <p:spPr>
          <a:xfrm>
            <a:off x="310896" y="4953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28" name="Rectangle 37"/>
          <p:cNvSpPr>
            <a:spLocks noGrp="1"/>
          </p:cNvSpPr>
          <p:nvPr>
            <p:ph type="body" sz="quarter" idx="35" hasCustomPrompt="1"/>
          </p:nvPr>
        </p:nvSpPr>
        <p:spPr>
          <a:xfrm>
            <a:off x="310896" y="5410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98" name="Rectangle 37"/>
          <p:cNvSpPr>
            <a:spLocks noGrp="1"/>
          </p:cNvSpPr>
          <p:nvPr>
            <p:ph type="body" sz="quarter" idx="14" hasCustomPrompt="1"/>
          </p:nvPr>
        </p:nvSpPr>
        <p:spPr>
          <a:xfrm>
            <a:off x="7696200" y="381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 dirty="0"/>
          </a:p>
        </p:txBody>
      </p:sp>
      <p:sp>
        <p:nvSpPr>
          <p:cNvPr id="44" name="Rectangle 37"/>
          <p:cNvSpPr>
            <a:spLocks noGrp="1"/>
          </p:cNvSpPr>
          <p:nvPr>
            <p:ph type="body" sz="quarter" idx="16" hasCustomPrompt="1"/>
          </p:nvPr>
        </p:nvSpPr>
        <p:spPr>
          <a:xfrm>
            <a:off x="7696200" y="838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42" name="Rectangle 37"/>
          <p:cNvSpPr>
            <a:spLocks noGrp="1"/>
          </p:cNvSpPr>
          <p:nvPr>
            <p:ph type="body" sz="quarter" idx="18" hasCustomPrompt="1"/>
          </p:nvPr>
        </p:nvSpPr>
        <p:spPr>
          <a:xfrm>
            <a:off x="7696200" y="1295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46" name="Rectangle 37"/>
          <p:cNvSpPr>
            <a:spLocks noGrp="1"/>
          </p:cNvSpPr>
          <p:nvPr>
            <p:ph type="body" sz="quarter" idx="20" hasCustomPrompt="1"/>
          </p:nvPr>
        </p:nvSpPr>
        <p:spPr>
          <a:xfrm>
            <a:off x="7696200" y="1752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48" name="Rectangle 37"/>
          <p:cNvSpPr>
            <a:spLocks noGrp="1"/>
          </p:cNvSpPr>
          <p:nvPr>
            <p:ph type="body" sz="quarter" idx="22" hasCustomPrompt="1"/>
          </p:nvPr>
        </p:nvSpPr>
        <p:spPr>
          <a:xfrm>
            <a:off x="7696200" y="2209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50" name="Rectangle 37"/>
          <p:cNvSpPr>
            <a:spLocks noGrp="1"/>
          </p:cNvSpPr>
          <p:nvPr>
            <p:ph type="body" sz="quarter" idx="24" hasCustomPrompt="1"/>
          </p:nvPr>
        </p:nvSpPr>
        <p:spPr>
          <a:xfrm>
            <a:off x="7696200" y="2667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52" name="Rectangle 37"/>
          <p:cNvSpPr>
            <a:spLocks noGrp="1"/>
          </p:cNvSpPr>
          <p:nvPr>
            <p:ph type="body" sz="quarter" idx="26" hasCustomPrompt="1"/>
          </p:nvPr>
        </p:nvSpPr>
        <p:spPr>
          <a:xfrm>
            <a:off x="7696200" y="3124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54" name="Rectangle 37"/>
          <p:cNvSpPr>
            <a:spLocks noGrp="1"/>
          </p:cNvSpPr>
          <p:nvPr>
            <p:ph type="body" sz="quarter" idx="28" hasCustomPrompt="1"/>
          </p:nvPr>
        </p:nvSpPr>
        <p:spPr>
          <a:xfrm>
            <a:off x="7696200" y="3581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56" name="Rectangle 37"/>
          <p:cNvSpPr>
            <a:spLocks noGrp="1"/>
          </p:cNvSpPr>
          <p:nvPr>
            <p:ph type="body" sz="quarter" idx="30" hasCustomPrompt="1"/>
          </p:nvPr>
        </p:nvSpPr>
        <p:spPr>
          <a:xfrm>
            <a:off x="7696200" y="4038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58" name="Rectangle 37"/>
          <p:cNvSpPr>
            <a:spLocks noGrp="1"/>
          </p:cNvSpPr>
          <p:nvPr>
            <p:ph type="body" sz="quarter" idx="32" hasCustomPrompt="1"/>
          </p:nvPr>
        </p:nvSpPr>
        <p:spPr>
          <a:xfrm>
            <a:off x="7696200" y="4495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27" name="Rectangle 37"/>
          <p:cNvSpPr>
            <a:spLocks noGrp="1"/>
          </p:cNvSpPr>
          <p:nvPr>
            <p:ph type="body" sz="quarter" idx="34" hasCustomPrompt="1"/>
          </p:nvPr>
        </p:nvSpPr>
        <p:spPr>
          <a:xfrm>
            <a:off x="7696200" y="4953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29" name="Rectangle 37"/>
          <p:cNvSpPr>
            <a:spLocks noGrp="1"/>
          </p:cNvSpPr>
          <p:nvPr>
            <p:ph type="body" sz="quarter" idx="36" hasCustomPrompt="1"/>
          </p:nvPr>
        </p:nvSpPr>
        <p:spPr>
          <a:xfrm>
            <a:off x="7696200" y="5410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30" name="Rectangle 37"/>
          <p:cNvSpPr>
            <a:spLocks noGrp="1"/>
          </p:cNvSpPr>
          <p:nvPr>
            <p:ph type="body" sz="quarter" idx="37" hasCustomPrompt="1"/>
          </p:nvPr>
        </p:nvSpPr>
        <p:spPr>
          <a:xfrm>
            <a:off x="310896" y="5867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>
            <a:noAutofit/>
          </a:bodyPr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31" name="Rectangle 37"/>
          <p:cNvSpPr>
            <a:spLocks noGrp="1"/>
          </p:cNvSpPr>
          <p:nvPr>
            <p:ph type="body" sz="quarter" idx="38" hasCustomPrompt="1"/>
          </p:nvPr>
        </p:nvSpPr>
        <p:spPr>
          <a:xfrm>
            <a:off x="7696200" y="5867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32" name="Rectangle 32"/>
          <p:cNvSpPr>
            <a:spLocks noGrp="1"/>
          </p:cNvSpPr>
          <p:nvPr>
            <p:ph type="dt" sz="half" idx="39"/>
          </p:nvPr>
        </p:nvSpPr>
        <p:spPr/>
        <p:txBody>
          <a:bodyPr/>
          <a:lstStyle>
            <a:lvl1pPr>
              <a:defRPr sz="1100"/>
            </a:lvl1pPr>
            <a:extLst/>
          </a:lstStyle>
          <a:p>
            <a:pPr algn="r"/>
            <a:fld id="{F17F374F-8F2E-42FC-B8C0-8EDFCA32CD96}" type="datetime1">
              <a:rPr lang="en-US" sz="1100" smtClean="0"/>
              <a:pPr algn="r"/>
              <a:t>10/12/2008</a:t>
            </a:fld>
            <a:endParaRPr lang="en-US" sz="1100"/>
          </a:p>
        </p:txBody>
      </p:sp>
      <p:sp>
        <p:nvSpPr>
          <p:cNvPr id="33" name="Rectangle 33"/>
          <p:cNvSpPr>
            <a:spLocks noGrp="1"/>
          </p:cNvSpPr>
          <p:nvPr>
            <p:ph type="sldNum" sz="quarter" idx="40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34" name="Rectangle 34"/>
          <p:cNvSpPr>
            <a:spLocks noGrp="1"/>
          </p:cNvSpPr>
          <p:nvPr>
            <p:ph type="ftr" sz="quarter" idx="4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038600"/>
            <a:ext cx="9144000" cy="6096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>
              <a:defRPr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>
              <a:defRPr>
                <a:solidFill>
                  <a:srgbClr val="A0A0A0"/>
                </a:solidFill>
              </a:defRPr>
            </a:lvl1pPr>
            <a:extLst/>
          </a:lstStyle>
          <a:p>
            <a:fld id="{5A8D346D-A53F-433C-9D37-45A337EA482C}" type="datetime1">
              <a:rPr lang="en-US" smtClean="0"/>
              <a:pPr/>
              <a:t>10/12/2008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>
          <a:xfrm>
            <a:off x="2705100" y="6477000"/>
            <a:ext cx="37338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 dirty="0"/>
          </a:p>
        </p:txBody>
      </p:sp>
      <p:pic>
        <p:nvPicPr>
          <p:cNvPr id="10" name="Rectangle 9"/>
          <p:cNvPicPr>
            <a:picLocks noChangeAspect="1"/>
          </p:cNvPicPr>
          <p:nvPr/>
        </p:nvPicPr>
        <p:blipFill>
          <a:blip r:embed="rId2">
            <a:duotone>
              <a:schemeClr val="accent4"/>
              <a:srgbClr val="FFFFFF"/>
            </a:duotone>
          </a:blip>
          <a:stretch>
            <a:fillRect/>
          </a:stretch>
        </p:blipFill>
        <p:spPr>
          <a:xfrm>
            <a:off x="7601712" y="6239256"/>
            <a:ext cx="838200" cy="6160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10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pPr algn="r"/>
            <a:fld id="{F7F1F872-C5DE-403B-85F0-1024E6CA1886}" type="datetime1">
              <a:rPr lang="en-US" smtClean="0"/>
              <a:pPr algn="r"/>
              <a:t>10/12/2008</a:t>
            </a:fld>
            <a:endParaRPr lang="en-US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algn="r"/>
            <a:fld id="{73B9D0E9-7F95-4423-9114-95494EF8154E}" type="datetime1">
              <a:rPr lang="en-US" smtClean="0"/>
              <a:pPr algn="r"/>
              <a:t>10/12/2008</a:t>
            </a:fld>
            <a:endParaRPr lang="en-US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80772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Rectangle 9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pPr algn="r"/>
            <a:fld id="{828FD173-2CB3-4214-8741-970D8D476901}" type="datetime1">
              <a:rPr lang="en-US" smtClean="0"/>
              <a:pPr algn="r"/>
              <a:t>10/12/2008</a:t>
            </a:fld>
            <a:endParaRPr lang="en-US"/>
          </a:p>
        </p:txBody>
      </p:sp>
      <p:sp>
        <p:nvSpPr>
          <p:cNvPr id="10" name="Rectangle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9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5" name="Rectangle 11"/>
          <p:cNvSpPr>
            <a:spLocks noGrp="1"/>
          </p:cNvSpPr>
          <p:nvPr>
            <p:ph sz="quarter" idx="17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Rectangle 1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pPr algn="r"/>
            <a:fld id="{A1704A40-8D3B-4404-9986-2B5D36474D63}" type="datetime1">
              <a:rPr lang="en-US" smtClean="0"/>
              <a:pPr algn="r"/>
              <a:t>10/12/2008</a:t>
            </a:fld>
            <a:endParaRPr lang="en-US"/>
          </a:p>
        </p:txBody>
      </p:sp>
      <p:sp>
        <p:nvSpPr>
          <p:cNvPr id="16" name="Rectangle 1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17" name="Rectangle 17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2 left, 1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8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1" name="Rectangle 11"/>
          <p:cNvSpPr>
            <a:spLocks noGrp="1"/>
          </p:cNvSpPr>
          <p:nvPr>
            <p:ph sz="quarter" idx="19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Rectangle 13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/>
            <a:fld id="{DE3B91AD-F2C9-43CB-A84C-1D5C130F2509}" type="datetime1">
              <a:rPr lang="en-US" smtClean="0"/>
              <a:pPr algn="r"/>
              <a:t>10/12/2008</a:t>
            </a:fld>
            <a:endParaRPr lang="en-US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1 Left, 2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0" name="Rectangle 11"/>
          <p:cNvSpPr>
            <a:spLocks noGrp="1"/>
          </p:cNvSpPr>
          <p:nvPr>
            <p:ph sz="quarter" idx="19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1" name="Rectangle 21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/>
            <a:fld id="{27D93220-918A-400D-B3FA-D8B22567DEBB}" type="datetime1">
              <a:rPr lang="en-US" smtClean="0"/>
              <a:pPr algn="r"/>
              <a:t>10/12/2008</a:t>
            </a:fld>
            <a:endParaRPr lang="en-US"/>
          </a:p>
        </p:txBody>
      </p:sp>
      <p:sp>
        <p:nvSpPr>
          <p:cNvPr id="22" name="Rectangle 2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/>
          <p:cNvSpPr/>
          <p:nvPr/>
        </p:nvSpPr>
        <p:spPr>
          <a:xfrm>
            <a:off x="8610600" y="0"/>
            <a:ext cx="5334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</p:spPr>
        <p:txBody>
          <a:bodyPr vert="vert"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304800" y="381000"/>
            <a:ext cx="8077200" cy="58674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/>
          <a:lstStyle>
            <a:lvl1pPr algn="ctr">
              <a:defRPr sz="1000">
                <a:solidFill>
                  <a:schemeClr val="tx1">
                    <a:tint val="65000"/>
                  </a:schemeClr>
                </a:solidFill>
              </a:defRPr>
            </a:lvl1pPr>
            <a:extLst/>
          </a:lstStyle>
          <a:p>
            <a:pPr algn="r"/>
            <a:fld id="{CCD717AA-EA39-47F3-8A0A-15B3575EDB53}" type="datetime1">
              <a:rPr lang="en-US" smtClean="0"/>
              <a:pPr algn="r"/>
              <a:t>10/12/2008</a:t>
            </a:fld>
            <a:endParaRPr lang="en-US" sz="1000" dirty="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6504432" y="6473952"/>
            <a:ext cx="990600" cy="304800"/>
          </a:xfrm>
          <a:prstGeom prst="rect">
            <a:avLst/>
          </a:prstGeom>
        </p:spPr>
        <p:txBody>
          <a:bodyPr vert="horz" anchor="ctr"/>
          <a:lstStyle>
            <a:lvl1pPr algn="r">
              <a:defRPr sz="1000"/>
            </a:lvl1pPr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762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3"/>
          </p:nvPr>
        </p:nvSpPr>
        <p:spPr>
          <a:xfrm>
            <a:off x="2705100" y="6477000"/>
            <a:ext cx="3733800" cy="304800"/>
          </a:xfrm>
          <a:prstGeom prst="rect">
            <a:avLst/>
          </a:prstGeom>
        </p:spPr>
        <p:txBody>
          <a:bodyPr vert="horz" anchor="ctr"/>
          <a:lstStyle>
            <a:lvl1pPr algn="ctr">
              <a:defRPr sz="1000">
                <a:solidFill>
                  <a:sysClr val="windowText" lastClr="000000"/>
                </a:solidFill>
              </a:defRPr>
            </a:lvl1pPr>
            <a:extLst/>
          </a:lstStyle>
          <a:p>
            <a:endParaRPr lang="en-US" sz="1000" dirty="0">
              <a:solidFill>
                <a:sysClr val="windowText" lastClr="000000"/>
              </a:solidFill>
            </a:endParaRPr>
          </a:p>
        </p:txBody>
      </p:sp>
      <p:pic>
        <p:nvPicPr>
          <p:cNvPr id="24" name="ContosoLogo.jpg"/>
          <p:cNvPicPr>
            <a:picLocks noChangeAspect="1"/>
          </p:cNvPicPr>
          <p:nvPr/>
        </p:nvPicPr>
        <p:blipFill>
          <a:blip r:embed="rId18">
            <a:duotone>
              <a:schemeClr val="accent4"/>
              <a:srgbClr val="FFFFFF"/>
            </a:duotone>
          </a:blip>
          <a:stretch>
            <a:fillRect/>
          </a:stretch>
        </p:blipFill>
        <p:spPr>
          <a:xfrm>
            <a:off x="7601712" y="6239256"/>
            <a:ext cx="838200" cy="61607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3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4" r:id="rId16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sz="2400" cap="small" spc="0" baseline="0">
          <a:solidFill>
            <a:schemeClr val="bg1"/>
          </a:solidFill>
          <a:latin typeface="+mj-lt"/>
          <a:ea typeface="+mj-ea"/>
          <a:cs typeface="+mj-cs"/>
        </a:defRPr>
      </a:lvl1pPr>
      <a:extLst/>
    </p:titleStyle>
    <p:bodyStyle>
      <a:lvl1pPr marL="0" marR="0" indent="0" algn="l" rtl="0" eaLnBrk="1" latinLnBrk="0" hangingPunct="1">
        <a:spcBef>
          <a:spcPct val="20000"/>
        </a:spcBef>
        <a:buFontTx/>
        <a:buNone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Tx/>
        <a:buNone/>
        <a:defRPr sz="11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Tx/>
        <a:buNone/>
        <a:defRPr sz="11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Tx/>
        <a:buNone/>
        <a:defRPr sz="11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Tx/>
        <a:buNone/>
        <a:defRPr sz="11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en-US" dirty="0" smtClean="0">
                <a:latin typeface="Candara" pitchFamily="34" charset="0"/>
              </a:rPr>
              <a:t>Cis487 Game Project: Working title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3" name="Rectangle 3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>
            <a:extLst/>
          </a:lstStyle>
          <a:p>
            <a:r>
              <a:rPr lang="en-US" sz="1600" dirty="0" smtClean="0">
                <a:latin typeface="Candara" pitchFamily="34" charset="0"/>
              </a:rPr>
              <a:t>Destin Centala, Vamsi Kancharla</a:t>
            </a:r>
            <a:endParaRPr lang="en-US" sz="1600" dirty="0">
              <a:latin typeface="Candar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0400" y="5562600"/>
            <a:ext cx="21336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 txBox="1">
            <a:spLocks/>
          </p:cNvSpPr>
          <p:nvPr/>
        </p:nvSpPr>
        <p:spPr>
          <a:xfrm>
            <a:off x="304800" y="381000"/>
            <a:ext cx="8077200" cy="457200"/>
          </a:xfrm>
          <a:prstGeom prst="rect">
            <a:avLst/>
          </a:prstGeom>
          <a:solidFill>
            <a:schemeClr val="accent6">
              <a:shade val="75000"/>
            </a:schemeClr>
          </a:solidFill>
        </p:spPr>
        <p:txBody>
          <a:bodyPr vert="horz">
            <a:noAutofit/>
          </a:bodyPr>
          <a:lstStyle/>
          <a:p>
            <a:pPr lvl="0">
              <a:spcBef>
                <a:spcPct val="20000"/>
              </a:spcBef>
            </a:pPr>
            <a:r>
              <a:rPr kumimoji="0" lang="en-US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ndara" pitchFamily="34" charset="0"/>
              </a:rPr>
              <a:t>Software</a:t>
            </a:r>
            <a:endParaRPr kumimoji="0" lang="en-US" sz="2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ndara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Development  Specification    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5657671"/>
            <a:ext cx="21336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8" name="Content Placeholder 3"/>
          <p:cNvSpPr>
            <a:spLocks noGrp="1"/>
          </p:cNvSpPr>
          <p:nvPr>
            <p:ph sz="quarter" idx="15"/>
          </p:nvPr>
        </p:nvSpPr>
        <p:spPr>
          <a:xfrm>
            <a:off x="304800" y="1295400"/>
            <a:ext cx="8077200" cy="47244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Candara" pitchFamily="34" charset="0"/>
              </a:rPr>
              <a:t>Game Development: 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latin typeface="Candara" pitchFamily="34" charset="0"/>
              </a:rPr>
              <a:t>Direct SDK.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latin typeface="Candara" pitchFamily="34" charset="0"/>
              </a:rPr>
              <a:t>Visual Studio 2008.</a:t>
            </a:r>
            <a:endParaRPr lang="en-US" sz="2000" dirty="0" smtClean="0">
              <a:latin typeface="Candara" pitchFamily="34" charset="0"/>
            </a:endParaRPr>
          </a:p>
          <a:p>
            <a:endParaRPr lang="en-US" sz="2000" dirty="0" smtClean="0">
              <a:latin typeface="Candara" pitchFamily="34" charset="0"/>
            </a:endParaRPr>
          </a:p>
          <a:p>
            <a:r>
              <a:rPr lang="en-US" sz="2000" b="1" dirty="0" smtClean="0">
                <a:latin typeface="Candara" pitchFamily="34" charset="0"/>
              </a:rPr>
              <a:t>Software Requirements for game play: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Candara" pitchFamily="34" charset="0"/>
              </a:rPr>
              <a:t>Windows OS(</a:t>
            </a:r>
            <a:r>
              <a:rPr lang="en-US" sz="2000" dirty="0" smtClean="0">
                <a:latin typeface="Candara" pitchFamily="34" charset="0"/>
              </a:rPr>
              <a:t>Windows Millennium, XP, Vista</a:t>
            </a:r>
            <a:r>
              <a:rPr lang="en-US" sz="2000" dirty="0" smtClean="0">
                <a:latin typeface="Candara" pitchFamily="34" charset="0"/>
              </a:rPr>
              <a:t>).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Candara" pitchFamily="34" charset="0"/>
              </a:rPr>
              <a:t>L</a:t>
            </a:r>
            <a:r>
              <a:rPr lang="en-US" sz="2000" dirty="0" smtClean="0">
                <a:latin typeface="Candara" pitchFamily="34" charset="0"/>
              </a:rPr>
              <a:t>atest </a:t>
            </a:r>
            <a:r>
              <a:rPr lang="en-US" sz="2000" dirty="0" smtClean="0">
                <a:latin typeface="Candara" pitchFamily="34" charset="0"/>
              </a:rPr>
              <a:t>version of </a:t>
            </a:r>
            <a:r>
              <a:rPr lang="en-US" sz="2000" dirty="0" smtClean="0">
                <a:latin typeface="Candara" pitchFamily="34" charset="0"/>
              </a:rPr>
              <a:t>DirectX(</a:t>
            </a:r>
            <a:r>
              <a:rPr lang="en-US" sz="2000" dirty="0" smtClean="0">
                <a:latin typeface="Candara" pitchFamily="34" charset="0"/>
              </a:rPr>
              <a:t>F</a:t>
            </a:r>
            <a:r>
              <a:rPr lang="en-US" sz="2000" dirty="0" smtClean="0">
                <a:latin typeface="Candara" pitchFamily="34" charset="0"/>
              </a:rPr>
              <a:t>eb 08).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Development  Specification    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77000" y="5657671"/>
            <a:ext cx="21336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304800" y="381000"/>
            <a:ext cx="8077200" cy="457200"/>
          </a:xfrm>
          <a:prstGeom prst="rect">
            <a:avLst/>
          </a:prstGeom>
          <a:solidFill>
            <a:schemeClr val="accent6">
              <a:shade val="75000"/>
            </a:schemeClr>
          </a:solidFill>
        </p:spPr>
        <p:txBody>
          <a:bodyPr vert="horz">
            <a:noAutofit/>
          </a:bodyPr>
          <a:lstStyle/>
          <a:p>
            <a:pPr lvl="0">
              <a:spcBef>
                <a:spcPct val="20000"/>
              </a:spcBef>
            </a:pPr>
            <a:r>
              <a:rPr lang="en-US" sz="2000" dirty="0" smtClean="0">
                <a:solidFill>
                  <a:schemeClr val="bg1"/>
                </a:solidFill>
                <a:latin typeface="Candara" pitchFamily="34" charset="0"/>
              </a:rPr>
              <a:t>Programming </a:t>
            </a:r>
            <a:r>
              <a:rPr lang="en-US" sz="2000" dirty="0" smtClean="0">
                <a:solidFill>
                  <a:schemeClr val="bg1"/>
                </a:solidFill>
                <a:latin typeface="Candara" pitchFamily="34" charset="0"/>
              </a:rPr>
              <a:t>Style</a:t>
            </a:r>
            <a:endParaRPr kumimoji="0" lang="en-US" sz="2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ndara" pitchFamily="34" charset="0"/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sz="quarter" idx="15"/>
          </p:nvPr>
        </p:nvSpPr>
        <p:spPr>
          <a:xfrm>
            <a:off x="304800" y="1143000"/>
            <a:ext cx="8077200" cy="28194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Candara" pitchFamily="34" charset="0"/>
              </a:rPr>
              <a:t>  </a:t>
            </a:r>
            <a:r>
              <a:rPr lang="en-US" sz="2400" dirty="0" smtClean="0">
                <a:latin typeface="Candara" pitchFamily="34" charset="0"/>
              </a:rPr>
              <a:t>2</a:t>
            </a:r>
            <a:r>
              <a:rPr lang="en-US" sz="2000" dirty="0" smtClean="0">
                <a:latin typeface="Candara" pitchFamily="34" charset="0"/>
              </a:rPr>
              <a:t> Dimensional Arrays for Maps.</a:t>
            </a:r>
          </a:p>
          <a:p>
            <a:endParaRPr lang="en-US" sz="2000" dirty="0" smtClean="0">
              <a:latin typeface="Candar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Candara" pitchFamily="34" charset="0"/>
              </a:rPr>
              <a:t>  </a:t>
            </a:r>
            <a:r>
              <a:rPr lang="en-US" sz="2400" dirty="0" smtClean="0">
                <a:latin typeface="Candara" pitchFamily="34" charset="0"/>
              </a:rPr>
              <a:t>1</a:t>
            </a:r>
            <a:r>
              <a:rPr lang="en-US" sz="2000" dirty="0" smtClean="0">
                <a:latin typeface="Candara" pitchFamily="34" charset="0"/>
              </a:rPr>
              <a:t> Dimensional Arrays for Character Sprites.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>
              <a:latin typeface="Candara" pitchFamily="34" charset="0"/>
            </a:endParaRPr>
          </a:p>
          <a:p>
            <a:endParaRPr lang="en-US" sz="2000" dirty="0" smtClean="0">
              <a:latin typeface="Candara" pitchFamily="34" charset="0"/>
            </a:endParaRPr>
          </a:p>
          <a:p>
            <a:endParaRPr lang="en-US" sz="2000" dirty="0" smtClean="0">
              <a:latin typeface="Candara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"/>
          <p:cNvSpPr>
            <a:spLocks noGrp="1"/>
          </p:cNvSpPr>
          <p:nvPr>
            <p:ph type="title"/>
          </p:nvPr>
        </p:nvSpPr>
        <p:spPr>
          <a:xfrm>
            <a:off x="8610600" y="533400"/>
            <a:ext cx="533400" cy="5715000"/>
          </a:xfrm>
        </p:spPr>
        <p:txBody>
          <a:bodyPr>
            <a:noAutofit/>
          </a:bodyPr>
          <a:lstStyle>
            <a:extLst/>
          </a:lstStyle>
          <a:p>
            <a:r>
              <a:rPr lang="en-US" dirty="0" smtClean="0"/>
              <a:t>Executive Summary</a:t>
            </a:r>
            <a:endParaRPr lang="en-US" dirty="0"/>
          </a:p>
        </p:txBody>
      </p:sp>
      <p:sp>
        <p:nvSpPr>
          <p:cNvPr id="2" name="Rectangle 3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457200"/>
          </a:xfrm>
          <a:solidFill>
            <a:schemeClr val="accent6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>
            <a:noAutofit/>
          </a:bodyPr>
          <a:lstStyle>
            <a:extLst/>
          </a:lstStyle>
          <a:p>
            <a:r>
              <a:rPr lang="en-US" sz="2000" b="0" dirty="0" smtClean="0">
                <a:latin typeface="Candara" pitchFamily="34" charset="0"/>
              </a:rPr>
              <a:t>Game Story</a:t>
            </a:r>
            <a:endParaRPr lang="en-US" sz="2000" b="0" dirty="0">
              <a:latin typeface="Candara" pitchFamily="34" charset="0"/>
            </a:endParaRPr>
          </a:p>
        </p:txBody>
      </p:sp>
      <p:sp>
        <p:nvSpPr>
          <p:cNvPr id="31" name="Rectangle 4"/>
          <p:cNvSpPr>
            <a:spLocks noGrp="1"/>
          </p:cNvSpPr>
          <p:nvPr>
            <p:ph sz="quarter" idx="15"/>
          </p:nvPr>
        </p:nvSpPr>
        <p:spPr>
          <a:xfrm>
            <a:off x="381000" y="1295400"/>
            <a:ext cx="8074152" cy="2057400"/>
          </a:xfrm>
        </p:spPr>
        <p:txBody>
          <a:bodyPr>
            <a:normAutofit/>
          </a:bodyPr>
          <a:lstStyle>
            <a:extLst/>
          </a:lstStyle>
          <a:p>
            <a:r>
              <a:rPr lang="en-US" sz="2000" dirty="0" smtClean="0">
                <a:latin typeface="Candara" pitchFamily="34" charset="0"/>
              </a:rPr>
              <a:t>P</a:t>
            </a:r>
            <a:r>
              <a:rPr lang="en-US" sz="2000" dirty="0" smtClean="0">
                <a:latin typeface="Candara" pitchFamily="34" charset="0"/>
              </a:rPr>
              <a:t>layer will take role of Bane, a disgraced 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smtClean="0">
                <a:latin typeface="Candara" pitchFamily="34" charset="0"/>
              </a:rPr>
              <a:t>warrior </a:t>
            </a:r>
            <a:r>
              <a:rPr lang="en-US" sz="2000" dirty="0" smtClean="0">
                <a:latin typeface="Candara" pitchFamily="34" charset="0"/>
              </a:rPr>
              <a:t>who travels unknown lands to find answers from his past. </a:t>
            </a:r>
            <a:r>
              <a:rPr lang="en-US" sz="2000" dirty="0" smtClean="0">
                <a:latin typeface="Candara" pitchFamily="34" charset="0"/>
              </a:rPr>
              <a:t>The game begins as Bane comes to </a:t>
            </a:r>
            <a:r>
              <a:rPr lang="en-US" sz="2000" dirty="0" smtClean="0">
                <a:latin typeface="Candara" pitchFamily="34" charset="0"/>
              </a:rPr>
              <a:t>an abandoned town, Mustafar. </a:t>
            </a:r>
            <a:r>
              <a:rPr lang="en-US" sz="2000" dirty="0" smtClean="0">
                <a:latin typeface="Candara" pitchFamily="34" charset="0"/>
              </a:rPr>
              <a:t>He enters a nearby </a:t>
            </a:r>
            <a:r>
              <a:rPr lang="en-US" sz="2000" dirty="0" smtClean="0">
                <a:latin typeface="Candara" pitchFamily="34" charset="0"/>
              </a:rPr>
              <a:t>cave to search for treasure and answers to the </a:t>
            </a:r>
            <a:r>
              <a:rPr lang="en-US" sz="2000" dirty="0" smtClean="0">
                <a:latin typeface="Candara" pitchFamily="34" charset="0"/>
              </a:rPr>
              <a:t>mysteries of the abandoned town…</a:t>
            </a:r>
            <a:endParaRPr lang="en-US" sz="2000" dirty="0" smtClean="0">
              <a:latin typeface="Candar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00800" y="5657671"/>
            <a:ext cx="21336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3886200"/>
            <a:ext cx="685800" cy="762857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andara" pitchFamily="34" charset="0"/>
              </a:rPr>
              <a:t>Game Play Look and Feel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457200"/>
          </a:xfrm>
        </p:spPr>
        <p:txBody>
          <a:bodyPr>
            <a:noAutofit/>
          </a:bodyPr>
          <a:lstStyle/>
          <a:p>
            <a:r>
              <a:rPr lang="en-US" sz="2000" b="0" dirty="0" smtClean="0">
                <a:latin typeface="Candara" pitchFamily="34" charset="0"/>
              </a:rPr>
              <a:t>Appearance</a:t>
            </a:r>
            <a:endParaRPr lang="en-US" sz="2000" b="0" dirty="0">
              <a:latin typeface="Candar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>
          <a:xfrm>
            <a:off x="304800" y="1143000"/>
            <a:ext cx="8077200" cy="49530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Candara" pitchFamily="34" charset="0"/>
              </a:rPr>
              <a:t>Appearance will be similar to that of Final Fantasy </a:t>
            </a:r>
            <a:r>
              <a:rPr lang="en-US" sz="2000" dirty="0" smtClean="0">
                <a:latin typeface="Candara" pitchFamily="34" charset="0"/>
              </a:rPr>
              <a:t>Games.</a:t>
            </a:r>
          </a:p>
          <a:p>
            <a:endParaRPr lang="en-US" sz="2000" dirty="0" smtClean="0">
              <a:latin typeface="Candar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Candara" pitchFamily="34" charset="0"/>
              </a:rPr>
              <a:t> The game will use </a:t>
            </a:r>
            <a:r>
              <a:rPr lang="en-US" sz="2000" dirty="0" smtClean="0">
                <a:latin typeface="Candara" pitchFamily="34" charset="0"/>
              </a:rPr>
              <a:t>Character Sprites  to </a:t>
            </a:r>
            <a:r>
              <a:rPr lang="en-US" sz="2000" dirty="0" smtClean="0">
                <a:latin typeface="Candara" pitchFamily="34" charset="0"/>
              </a:rPr>
              <a:t>animate:</a:t>
            </a:r>
          </a:p>
          <a:p>
            <a:pPr marL="1200150" lvl="1" indent="-457200">
              <a:buFont typeface="Arial" pitchFamily="34" charset="0"/>
              <a:buChar char="•"/>
            </a:pPr>
            <a:r>
              <a:rPr lang="en-US" sz="2000" dirty="0" smtClean="0">
                <a:latin typeface="Candara" pitchFamily="34" charset="0"/>
              </a:rPr>
              <a:t>The </a:t>
            </a:r>
            <a:r>
              <a:rPr lang="en-US" sz="2000" dirty="0" smtClean="0">
                <a:latin typeface="Candara" pitchFamily="34" charset="0"/>
              </a:rPr>
              <a:t>playable </a:t>
            </a:r>
            <a:r>
              <a:rPr lang="en-US" sz="2000" dirty="0" smtClean="0">
                <a:latin typeface="Candara" pitchFamily="34" charset="0"/>
              </a:rPr>
              <a:t>characters</a:t>
            </a:r>
          </a:p>
          <a:p>
            <a:pPr marL="1200150" lvl="1" indent="-457200">
              <a:buFont typeface="Arial" pitchFamily="34" charset="0"/>
              <a:buChar char="•"/>
            </a:pPr>
            <a:r>
              <a:rPr lang="en-US" sz="2000" dirty="0" smtClean="0">
                <a:latin typeface="Candara" pitchFamily="34" charset="0"/>
              </a:rPr>
              <a:t>Enemies</a:t>
            </a:r>
            <a:endParaRPr lang="en-US" sz="2000" dirty="0" smtClean="0">
              <a:latin typeface="Candara" pitchFamily="34" charset="0"/>
            </a:endParaRPr>
          </a:p>
          <a:p>
            <a:pPr marL="1200150" lvl="1" indent="-457200">
              <a:buFont typeface="Arial" pitchFamily="34" charset="0"/>
              <a:buChar char="•"/>
            </a:pP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smtClean="0">
                <a:latin typeface="Candara" pitchFamily="34" charset="0"/>
              </a:rPr>
              <a:t>NPC's </a:t>
            </a:r>
            <a:r>
              <a:rPr lang="en-US" sz="2000" dirty="0" smtClean="0">
                <a:latin typeface="Candara" pitchFamily="34" charset="0"/>
              </a:rPr>
              <a:t>used </a:t>
            </a:r>
            <a:r>
              <a:rPr lang="en-US" sz="2000" dirty="0" smtClean="0">
                <a:latin typeface="Candara" pitchFamily="34" charset="0"/>
              </a:rPr>
              <a:t>to progress game and story </a:t>
            </a:r>
            <a:r>
              <a:rPr lang="en-US" sz="2000" dirty="0" smtClean="0">
                <a:latin typeface="Candara" pitchFamily="34" charset="0"/>
              </a:rPr>
              <a:t>progress</a:t>
            </a:r>
            <a:endParaRPr lang="en-US" sz="2000" dirty="0">
              <a:latin typeface="Candar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7000" y="5657671"/>
            <a:ext cx="21336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381000"/>
          </a:xfrm>
        </p:spPr>
        <p:txBody>
          <a:bodyPr>
            <a:noAutofit/>
          </a:bodyPr>
          <a:lstStyle/>
          <a:p>
            <a:r>
              <a:rPr lang="en-US" sz="2000" dirty="0" smtClean="0"/>
              <a:t>Example Sprites</a:t>
            </a:r>
            <a:endParaRPr lang="en-US" sz="2000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304800" y="381000"/>
            <a:ext cx="8077200" cy="457200"/>
          </a:xfrm>
          <a:prstGeom prst="rect">
            <a:avLst/>
          </a:prstGeom>
          <a:solidFill>
            <a:schemeClr val="accent6">
              <a:shade val="75000"/>
            </a:schemeClr>
          </a:solidFill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ndara" pitchFamily="34" charset="0"/>
                <a:ea typeface="+mn-ea"/>
                <a:cs typeface="+mn-cs"/>
              </a:rPr>
              <a:t>Example Sprites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andara" pitchFamily="34" charset="0"/>
              </a:rPr>
              <a:t>Game Play Look and Feel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7000" y="5657671"/>
            <a:ext cx="21336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2050" name="Picture 1" descr="G:\SephirothWalk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1828800"/>
            <a:ext cx="3048000" cy="2057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 txBox="1">
            <a:spLocks noGrp="1"/>
          </p:cNvSpPr>
          <p:nvPr>
            <p:ph type="body" sz="quarter" idx="13"/>
          </p:nvPr>
        </p:nvSpPr>
        <p:spPr>
          <a:prstGeom prst="rect">
            <a:avLst/>
          </a:prstGeom>
          <a:solidFill>
            <a:schemeClr val="accent6">
              <a:shade val="75000"/>
            </a:schemeClr>
          </a:solidFill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ndara" pitchFamily="34" charset="0"/>
                <a:ea typeface="+mn-ea"/>
                <a:cs typeface="+mn-cs"/>
              </a:rPr>
              <a:t>Example Sprites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304800" y="381000"/>
            <a:ext cx="8077200" cy="457200"/>
          </a:xfrm>
          <a:prstGeom prst="rect">
            <a:avLst/>
          </a:prstGeom>
          <a:solidFill>
            <a:schemeClr val="accent6">
              <a:shade val="75000"/>
            </a:schemeClr>
          </a:solidFill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ndara" pitchFamily="34" charset="0"/>
                <a:ea typeface="+mn-ea"/>
                <a:cs typeface="+mn-cs"/>
              </a:rPr>
              <a:t>Example Sprites</a:t>
            </a:r>
            <a:r>
              <a:rPr kumimoji="0" lang="en-US" sz="20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ndara" pitchFamily="34" charset="0"/>
                <a:ea typeface="+mn-ea"/>
                <a:cs typeface="+mn-cs"/>
              </a:rPr>
              <a:t> (2)</a:t>
            </a:r>
            <a:endParaRPr kumimoji="0" lang="en-US" sz="200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andara" pitchFamily="34" charset="0"/>
              </a:rPr>
              <a:t>Game Play Look and Feel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77000" y="5657671"/>
            <a:ext cx="21336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3074" name="Picture 2" descr="G:\trgy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752600"/>
            <a:ext cx="4495800" cy="22479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 txBox="1"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381000"/>
          </a:xfrm>
          <a:prstGeom prst="rect">
            <a:avLst/>
          </a:prstGeom>
          <a:solidFill>
            <a:schemeClr val="accent6">
              <a:shade val="75000"/>
            </a:schemeClr>
          </a:solidFill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ndara" pitchFamily="34" charset="0"/>
                <a:ea typeface="+mn-ea"/>
                <a:cs typeface="+mn-cs"/>
              </a:rPr>
              <a:t>Example Sprites</a:t>
            </a:r>
            <a:r>
              <a:rPr kumimoji="0" lang="en-US" sz="20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ndara" pitchFamily="34" charset="0"/>
                <a:ea typeface="+mn-ea"/>
                <a:cs typeface="+mn-cs"/>
              </a:rPr>
              <a:t> (2)</a:t>
            </a:r>
            <a:endParaRPr kumimoji="0" lang="en-US" sz="200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304800" y="381000"/>
            <a:ext cx="8077200" cy="457200"/>
          </a:xfrm>
          <a:prstGeom prst="rect">
            <a:avLst/>
          </a:prstGeom>
          <a:solidFill>
            <a:schemeClr val="accent6">
              <a:shade val="75000"/>
            </a:schemeClr>
          </a:solidFill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baseline="0" dirty="0" smtClean="0">
                <a:solidFill>
                  <a:schemeClr val="bg1"/>
                </a:solidFill>
                <a:latin typeface="Candara" pitchFamily="34" charset="0"/>
              </a:rPr>
              <a:t>Player</a:t>
            </a:r>
            <a:r>
              <a:rPr lang="en-US" sz="2000" kern="0" dirty="0" smtClean="0">
                <a:solidFill>
                  <a:schemeClr val="bg1"/>
                </a:solidFill>
                <a:latin typeface="Candara" pitchFamily="34" charset="0"/>
              </a:rPr>
              <a:t> roles and actions</a:t>
            </a:r>
            <a:endParaRPr kumimoji="0" lang="en-US" sz="200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andara" pitchFamily="34" charset="0"/>
              </a:rPr>
              <a:t>Game Play Look and Feel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77000" y="5657671"/>
            <a:ext cx="21336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5"/>
          </p:nvPr>
        </p:nvSpPr>
        <p:spPr>
          <a:xfrm>
            <a:off x="304800" y="1143000"/>
            <a:ext cx="8077200" cy="49530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Candara" pitchFamily="34" charset="0"/>
              </a:rPr>
              <a:t>The </a:t>
            </a:r>
            <a:r>
              <a:rPr lang="en-US" sz="2000" dirty="0" smtClean="0">
                <a:latin typeface="Candara" pitchFamily="34" charset="0"/>
              </a:rPr>
              <a:t>players role </a:t>
            </a:r>
            <a:r>
              <a:rPr lang="en-US" sz="2000" dirty="0" smtClean="0">
                <a:latin typeface="Candara" pitchFamily="34" charset="0"/>
              </a:rPr>
              <a:t>will </a:t>
            </a:r>
            <a:r>
              <a:rPr lang="en-US" sz="2000" dirty="0" smtClean="0">
                <a:latin typeface="Candara" pitchFamily="34" charset="0"/>
              </a:rPr>
              <a:t>be the </a:t>
            </a:r>
            <a:r>
              <a:rPr lang="en-US" sz="2000" dirty="0" smtClean="0">
                <a:latin typeface="Candara" pitchFamily="34" charset="0"/>
              </a:rPr>
              <a:t>adventuring character</a:t>
            </a:r>
            <a:r>
              <a:rPr lang="en-US" sz="2000" dirty="0" smtClean="0">
                <a:latin typeface="Candara" pitchFamily="34" charset="0"/>
              </a:rPr>
              <a:t>, Bane.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>
              <a:latin typeface="Candar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Candara" pitchFamily="34" charset="0"/>
              </a:rPr>
              <a:t> The player will involve in </a:t>
            </a:r>
            <a:r>
              <a:rPr lang="en-US" sz="2000" dirty="0" smtClean="0">
                <a:latin typeface="Candara" pitchFamily="34" charset="0"/>
              </a:rPr>
              <a:t>fighting random battles with multiple </a:t>
            </a:r>
            <a:r>
              <a:rPr lang="en-US" sz="2000" dirty="0" smtClean="0">
                <a:latin typeface="Candara" pitchFamily="34" charset="0"/>
              </a:rPr>
              <a:t>enemies.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>
              <a:latin typeface="Candar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Candara" pitchFamily="34" charset="0"/>
              </a:rPr>
              <a:t> The player can interact with the </a:t>
            </a:r>
            <a:r>
              <a:rPr lang="en-US" sz="2000" dirty="0" smtClean="0">
                <a:latin typeface="Candara" pitchFamily="34" charset="0"/>
              </a:rPr>
              <a:t>NPC's to gain knowledge and clues toward solving presented quests and problems that come across the </a:t>
            </a:r>
            <a:r>
              <a:rPr lang="en-US" sz="2000" dirty="0" smtClean="0">
                <a:latin typeface="Candara" pitchFamily="34" charset="0"/>
              </a:rPr>
              <a:t>hero.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>
              <a:latin typeface="Candar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Candara" pitchFamily="34" charset="0"/>
              </a:rPr>
              <a:t>The player will also be able to </a:t>
            </a:r>
            <a:r>
              <a:rPr lang="en-US" sz="2000" dirty="0" smtClean="0">
                <a:latin typeface="Candara" pitchFamily="34" charset="0"/>
              </a:rPr>
              <a:t>level his "magic" skills in a sensible manner to customize his character's build.</a:t>
            </a:r>
            <a:endParaRPr lang="en-US" sz="2000" dirty="0">
              <a:latin typeface="Candara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andara" pitchFamily="34" charset="0"/>
              </a:rPr>
              <a:t>Game Play Look and Feel</a:t>
            </a:r>
            <a:endParaRPr lang="en-US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304800" y="381000"/>
            <a:ext cx="8077200" cy="457200"/>
          </a:xfrm>
          <a:prstGeom prst="rect">
            <a:avLst/>
          </a:prstGeom>
          <a:solidFill>
            <a:schemeClr val="accent6">
              <a:shade val="75000"/>
            </a:schemeClr>
          </a:solidFill>
        </p:spPr>
        <p:txBody>
          <a:bodyPr vert="horz">
            <a:noAutofit/>
          </a:bodyPr>
          <a:lstStyle/>
          <a:p>
            <a:pPr lvl="0">
              <a:spcBef>
                <a:spcPct val="20000"/>
              </a:spcBef>
            </a:pPr>
            <a:r>
              <a:rPr lang="en-US" sz="2000" dirty="0" smtClean="0">
                <a:solidFill>
                  <a:schemeClr val="bg1"/>
                </a:solidFill>
                <a:latin typeface="Candara" pitchFamily="34" charset="0"/>
              </a:rPr>
              <a:t>   Strategies and motivations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ndar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77000" y="5657671"/>
            <a:ext cx="21336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5"/>
          </p:nvPr>
        </p:nvSpPr>
        <p:spPr>
          <a:xfrm>
            <a:off x="304800" y="1143000"/>
            <a:ext cx="8077200" cy="34290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Candara" pitchFamily="34" charset="0"/>
              </a:rPr>
              <a:t>Strategies and motivations </a:t>
            </a:r>
            <a:r>
              <a:rPr lang="en-US" sz="2000" dirty="0" smtClean="0">
                <a:latin typeface="Candara" pitchFamily="34" charset="0"/>
              </a:rPr>
              <a:t>include experience and item rewards received </a:t>
            </a:r>
            <a:r>
              <a:rPr lang="en-US" sz="2000" dirty="0" smtClean="0">
                <a:latin typeface="Candara" pitchFamily="34" charset="0"/>
              </a:rPr>
              <a:t>after: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smtClean="0">
                <a:latin typeface="Candara" pitchFamily="34" charset="0"/>
              </a:rPr>
              <a:t>winning random </a:t>
            </a:r>
            <a:r>
              <a:rPr lang="en-US" sz="2000" dirty="0" smtClean="0">
                <a:latin typeface="Candara" pitchFamily="34" charset="0"/>
              </a:rPr>
              <a:t>battles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Candara" pitchFamily="34" charset="0"/>
              </a:rPr>
              <a:t> completing quests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Candara" pitchFamily="34" charset="0"/>
              </a:rPr>
              <a:t> solving </a:t>
            </a:r>
            <a:r>
              <a:rPr lang="en-US" sz="2000" dirty="0" smtClean="0">
                <a:latin typeface="Candara" pitchFamily="34" charset="0"/>
              </a:rPr>
              <a:t>small </a:t>
            </a:r>
            <a:r>
              <a:rPr lang="en-US" sz="2000" dirty="0" smtClean="0">
                <a:latin typeface="Candara" pitchFamily="34" charset="0"/>
              </a:rPr>
              <a:t>puzzles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Candara" pitchFamily="34" charset="0"/>
              </a:rPr>
              <a:t> exploring </a:t>
            </a:r>
            <a:r>
              <a:rPr lang="en-US" sz="2000" dirty="0" smtClean="0">
                <a:latin typeface="Candara" pitchFamily="34" charset="0"/>
              </a:rPr>
              <a:t>new </a:t>
            </a:r>
            <a:r>
              <a:rPr lang="en-US" sz="2000" dirty="0" smtClean="0">
                <a:latin typeface="Candara" pitchFamily="34" charset="0"/>
              </a:rPr>
              <a:t>areas </a:t>
            </a:r>
          </a:p>
          <a:p>
            <a:endParaRPr lang="en-US" sz="2000" dirty="0" smtClean="0">
              <a:latin typeface="Candara" pitchFamily="34" charset="0"/>
            </a:endParaRPr>
          </a:p>
          <a:p>
            <a:r>
              <a:rPr lang="en-US" sz="2000" dirty="0" smtClean="0">
                <a:latin typeface="Candara" pitchFamily="34" charset="0"/>
              </a:rPr>
              <a:t>Strategies </a:t>
            </a:r>
            <a:r>
              <a:rPr lang="en-US" sz="2000" dirty="0" smtClean="0">
                <a:latin typeface="Candara" pitchFamily="34" charset="0"/>
              </a:rPr>
              <a:t>will be formed due to skill selection and upgrading on how to overcome all these obstacles.</a:t>
            </a:r>
          </a:p>
          <a:p>
            <a:pPr>
              <a:buFont typeface="Arial" pitchFamily="34" charset="0"/>
              <a:buChar char="•"/>
            </a:pPr>
            <a:endParaRPr lang="en-US" sz="2000" dirty="0">
              <a:latin typeface="Candara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andara" pitchFamily="34" charset="0"/>
              </a:rPr>
              <a:t>Game Play Look and Feel</a:t>
            </a:r>
            <a:endParaRPr lang="en-US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304800" y="381000"/>
            <a:ext cx="8077200" cy="457200"/>
          </a:xfrm>
          <a:prstGeom prst="rect">
            <a:avLst/>
          </a:prstGeom>
          <a:solidFill>
            <a:schemeClr val="accent6">
              <a:shade val="75000"/>
            </a:schemeClr>
          </a:solidFill>
        </p:spPr>
        <p:txBody>
          <a:bodyPr vert="horz">
            <a:noAutofit/>
          </a:bodyPr>
          <a:lstStyle/>
          <a:p>
            <a:pPr lvl="0">
              <a:spcBef>
                <a:spcPct val="20000"/>
              </a:spcBef>
            </a:pPr>
            <a:r>
              <a:rPr lang="en-US" sz="2000" dirty="0" smtClean="0">
                <a:solidFill>
                  <a:schemeClr val="bg1"/>
                </a:solidFill>
                <a:latin typeface="Candara" pitchFamily="34" charset="0"/>
              </a:rPr>
              <a:t>Level summary/story progression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ndar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77000" y="5657671"/>
            <a:ext cx="21336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7" name="Content Placeholder 3"/>
          <p:cNvSpPr>
            <a:spLocks noGrp="1"/>
          </p:cNvSpPr>
          <p:nvPr>
            <p:ph sz="quarter" idx="15"/>
          </p:nvPr>
        </p:nvSpPr>
        <p:spPr>
          <a:xfrm>
            <a:off x="304800" y="1143000"/>
            <a:ext cx="8077200" cy="28956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smtClean="0">
                <a:latin typeface="Candara" pitchFamily="34" charset="0"/>
              </a:rPr>
              <a:t>Levels </a:t>
            </a:r>
            <a:r>
              <a:rPr lang="en-US" sz="2000" dirty="0" smtClean="0">
                <a:latin typeface="Candara" pitchFamily="34" charset="0"/>
              </a:rPr>
              <a:t>will consist </a:t>
            </a:r>
            <a:r>
              <a:rPr lang="en-US" sz="2000" dirty="0" smtClean="0">
                <a:latin typeface="Candara" pitchFamily="34" charset="0"/>
              </a:rPr>
              <a:t>of: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latin typeface="Candara" pitchFamily="34" charset="0"/>
              </a:rPr>
              <a:t>D</a:t>
            </a:r>
            <a:r>
              <a:rPr lang="en-US" sz="2000" dirty="0" smtClean="0">
                <a:latin typeface="Candara" pitchFamily="34" charset="0"/>
              </a:rPr>
              <a:t>iverse dungeons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latin typeface="Candara" pitchFamily="34" charset="0"/>
              </a:rPr>
              <a:t>Caves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latin typeface="Candara" pitchFamily="34" charset="0"/>
              </a:rPr>
              <a:t>Enemies that will fight and use different strategies</a:t>
            </a:r>
          </a:p>
          <a:p>
            <a:endParaRPr lang="en-US" sz="2000" dirty="0" smtClean="0">
              <a:latin typeface="Candara" pitchFamily="34" charset="0"/>
            </a:endParaRPr>
          </a:p>
          <a:p>
            <a:r>
              <a:rPr lang="en-US" sz="2000" dirty="0" smtClean="0">
                <a:latin typeface="Candara" pitchFamily="34" charset="0"/>
              </a:rPr>
              <a:t>The hero </a:t>
            </a:r>
            <a:r>
              <a:rPr lang="en-US" sz="2000" dirty="0" smtClean="0">
                <a:latin typeface="Candara" pitchFamily="34" charset="0"/>
              </a:rPr>
              <a:t>will have to fully explore and conquer in order to </a:t>
            </a:r>
            <a:r>
              <a:rPr lang="en-US" sz="2000" dirty="0" smtClean="0">
                <a:latin typeface="Candara" pitchFamily="34" charset="0"/>
              </a:rPr>
              <a:t>progress to the next chapter of the story.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Development  Specification     </a:t>
            </a:r>
            <a:endParaRPr lang="en-US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304800" y="381000"/>
            <a:ext cx="8077200" cy="457200"/>
          </a:xfrm>
          <a:prstGeom prst="rect">
            <a:avLst/>
          </a:prstGeom>
          <a:solidFill>
            <a:schemeClr val="accent6">
              <a:shade val="75000"/>
            </a:schemeClr>
          </a:solidFill>
        </p:spPr>
        <p:txBody>
          <a:bodyPr vert="horz">
            <a:noAutofit/>
          </a:bodyPr>
          <a:lstStyle/>
          <a:p>
            <a:pPr lvl="0">
              <a:spcBef>
                <a:spcPct val="20000"/>
              </a:spcBef>
            </a:pPr>
            <a:r>
              <a:rPr lang="en-US" sz="2000" dirty="0" smtClean="0">
                <a:solidFill>
                  <a:schemeClr val="bg1"/>
                </a:solidFill>
                <a:latin typeface="Candara" pitchFamily="34" charset="0"/>
              </a:rPr>
              <a:t>Hardware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ndara" pitchFamily="34" charset="0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sz="quarter" idx="15"/>
          </p:nvPr>
        </p:nvSpPr>
        <p:spPr>
          <a:xfrm>
            <a:off x="304800" y="1143000"/>
            <a:ext cx="8077200" cy="28194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Candara" pitchFamily="34" charset="0"/>
              </a:rPr>
              <a:t>Hardware includes: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Candara" pitchFamily="34" charset="0"/>
              </a:rPr>
              <a:t>PC</a:t>
            </a:r>
            <a:endParaRPr lang="en-US" sz="1400" dirty="0" smtClean="0">
              <a:latin typeface="Candara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Candara" pitchFamily="34" charset="0"/>
              </a:rPr>
              <a:t>Monitor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Candara" pitchFamily="34" charset="0"/>
              </a:rPr>
              <a:t>Keyboard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Candara" pitchFamily="34" charset="0"/>
              </a:rPr>
              <a:t>Mouse</a:t>
            </a:r>
            <a:endParaRPr lang="en-US" sz="2000" dirty="0" smtClean="0">
              <a:latin typeface="Candara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Candara" pitchFamily="34" charset="0"/>
              </a:rPr>
              <a:t>Speakers</a:t>
            </a:r>
            <a:endParaRPr lang="en-US" sz="2000" dirty="0" smtClean="0">
              <a:latin typeface="Candara" pitchFamily="34" charset="0"/>
            </a:endParaRPr>
          </a:p>
          <a:p>
            <a:endParaRPr lang="en-US" sz="2000" dirty="0" smtClean="0">
              <a:latin typeface="Candar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77000" y="5657671"/>
            <a:ext cx="21336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theme/theme1.xml><?xml version="1.0" encoding="utf-8"?>
<a:theme xmlns:a="http://schemas.openxmlformats.org/drawingml/2006/main" name="Pitchbook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Pitchbook</Template>
  <TotalTime>0</TotalTime>
  <Words>375</Words>
  <Application>Microsoft Office PowerPoint</Application>
  <PresentationFormat>On-screen Show (4:3)</PresentationFormat>
  <Paragraphs>93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Pitchbook</vt:lpstr>
      <vt:lpstr>Cis487 Game Project: Working title</vt:lpstr>
      <vt:lpstr>Executive Summary</vt:lpstr>
      <vt:lpstr>Game Play Look and Feel</vt:lpstr>
      <vt:lpstr>Game Play Look and Feel</vt:lpstr>
      <vt:lpstr>Game Play Look and Feel</vt:lpstr>
      <vt:lpstr>Game Play Look and Feel</vt:lpstr>
      <vt:lpstr>Game Play Look and Feel</vt:lpstr>
      <vt:lpstr>Game Play Look and Feel</vt:lpstr>
      <vt:lpstr>Development  Specification     </vt:lpstr>
      <vt:lpstr>Development  Specification     </vt:lpstr>
      <vt:lpstr>Development  Specification     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2008-10-13T01:07:53Z</dcterms:created>
  <dcterms:modified xsi:type="dcterms:W3CDTF">2008-10-13T03:00:18Z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