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2"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6E3CB-4CE5-45F8-8C20-5427CB48287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010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6E3CB-4CE5-45F8-8C20-5427CB48287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251710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6E3CB-4CE5-45F8-8C20-5427CB48287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187478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6E3CB-4CE5-45F8-8C20-5427CB48287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402841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6E3CB-4CE5-45F8-8C20-5427CB48287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91182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6E3CB-4CE5-45F8-8C20-5427CB482872}"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11608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6E3CB-4CE5-45F8-8C20-5427CB482872}"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4541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6E3CB-4CE5-45F8-8C20-5427CB482872}"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67648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6E3CB-4CE5-45F8-8C20-5427CB482872}"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15353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6E3CB-4CE5-45F8-8C20-5427CB482872}"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350019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6E3CB-4CE5-45F8-8C20-5427CB482872}"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561F0-D437-45B2-8BDB-88D2CE24970C}" type="slidenum">
              <a:rPr lang="en-US" smtClean="0"/>
              <a:t>‹#›</a:t>
            </a:fld>
            <a:endParaRPr lang="en-US"/>
          </a:p>
        </p:txBody>
      </p:sp>
    </p:spTree>
    <p:extLst>
      <p:ext uri="{BB962C8B-B14F-4D97-AF65-F5344CB8AC3E}">
        <p14:creationId xmlns:p14="http://schemas.microsoft.com/office/powerpoint/2010/main" val="11184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descr="http://www.wallshq.com/wp-content/uploads/original/2013_01/Forest_Stock_13_by_Sed_rah_Stock1.jpg"/>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colorTemperature colorTemp="53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82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a:solidFill>
            <a:schemeClr val="bg1">
              <a:alpha val="70000"/>
            </a:schemeClr>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chemeClr val="bg1">
              <a:alpha val="70000"/>
            </a:scheme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6E3CB-4CE5-45F8-8C20-5427CB482872}" type="datetimeFigureOut">
              <a:rPr lang="en-US" smtClean="0"/>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561F0-D437-45B2-8BDB-88D2CE24970C}" type="slidenum">
              <a:rPr lang="en-US" smtClean="0"/>
              <a:t>‹#›</a:t>
            </a:fld>
            <a:endParaRPr lang="en-US"/>
          </a:p>
        </p:txBody>
      </p:sp>
      <p:sp>
        <p:nvSpPr>
          <p:cNvPr id="7" name="AutoShape 2" descr="data:image/jpeg;base64,/9j/4AAQSkZJRgABAQAAAQABAAD/2wCEAAkGBxQTEhUUExMVFhQWGBsbGRcYGRwdGxsfHR4jGhkaGxwbHSggHBwlHBwgIjEhJikrLi4uGx8zODMsNygtLisBCgoKDg0OGxAQGzQkICQ3LCw0LC8sLCwsLCw0LCw0LCwsNCwsLCwsLCwsLCw0LCwsLCwsLCwsNCwsLCwsLCwsLP/AABEIALgBEwMBIgACEQEDEQH/xAAcAAACAgMBAQAAAAAAAAAAAAAEBQMGAAECBwj/xABHEAABAgQDBQYDBQQHBwUAAAABAhEAAyExBBJBBSJRYXEGEzKBkaEHscEUI0LR8FJicuEVJDOissLxJTRDU2OCkhZEc4Oj/8QAGQEAAwEBAQAAAAAAAAAAAAAAAQIDAAQF/8QAKhEAAgIBBAEDAwQDAAAAAAAAAAECESEDEjFBUSIyYRNx8EKBweEzodH/2gAMAwEAAhEDEQA/APH1TSBf9EwVgiDfmxPFwRAkxPS0E4P8N7jpQbuvGEYT3T4a4kpw2HSsgywjENWr94h34nM9OEVTtZiGwe0wwZWLligbwzCRRqBhy94sHwnxS1yO7zSx3akBJ/jKlqApV+7cdYrnalk4LaKSt3xqWFLBai7+WkaXkHZ5pNL5YsGEKv6UwoNTlwnoJEsgU5RX5qao84sM2f8A7Vw5CVUThAxNaSJabn1gdDn0D8QZss7NxZzsESVHKlrs6X82jz/sN2WmTpMmeiZlTMlqcZQeKAE8Ka8yOMd9ucRiZWDxCFJQULYFRDm4DpUGHCvNtIXdiFzp0nukTpiESpRVkQVJepUbXqR5GOeWpKUU0BKj2fBH79aWqmVK4cV6aRQpWJH9LY90hwZTOAQfuyHLV0Bb+UWzsxic02YCCGlyhVnoCS7auqEOyJSVbVx+YJYLlKD0YiWxPVzdtYq5JwTAkIMUvB/eSZ+KUy1AFABZLpKgbFJZTAKJo8R9otiZcLJX3stSZYKEyyM1VIJAW5IdyPCGtXWLRtDs7h5k4vKlhM0LXMWKk5QwYm3jLtehozRHjpCJeHQnKQhPeJUC10yyhKhwBy5h/FCJ4VGrOSmbO2WuQnDKmrSEAFIPgCQpBKVLdLPm41IUBrF17GSsbhZY7xCZ0qeorSpBGaXm0IqFJsXf1hJjUkGQlScqJsgGajM6lIOUFTMRmoCNQx1drpsba0qSmYjN9zKISlQrl/cIFeBDCoPQm0W6yI6soG30rWS4JBxa0kAs6lKIIDsAVBxqzcIruSfJUooSEqSnOCkuZad5L5mvoXAeLftnEoTJVM7zMU7SJEtwBRROZhVzZ/5vmBxIVipxmlIIly1LVMdAUVb6klybEsnhk6mI6vttBWDxjBBlFwN27uPDXq7j1gxe2VzZy1kFJmoALFkkoSCXSGDULDRxwriN7Ez2AG/MUKggAEkWpppEchRVcJCkhSndiXFQaF7iDufAexxI2fKXhCszFGck7qGoxIDlRrUO3SI5stMsq7lRTMQUkVovezU41ALV8II1iDASiUpWCygaOzGxZnpQRYwqaFS1Synik92CoKBBJD65mpy5xnL1WBl67PbQxCsMPtCyVpXQDInM5KgtwRTeNeOXrHopWe6JJBIRVuLaR817Lx0yQpaVS1ATMykh2bKSVMHYWLUejC8e97DxZVhAVDKVJJYggsQ4LEuSQXLtUwqntcm+DID2Dgs6cVnzJEyfNBIWUls+hAcUHG0eW/FDCSpSwJayUCXQlRJIOccASE5b/vc49h7OreXMIdu/m/4o8S+JGKTMxE9QSyUrKcxu6UEGrsxJf0icJv6m2/kesWeqT581MqXMmJOZQNHByJy13rBxdwKngI8K2tOSjaU1gUpIAcVow3qmtrewtHu+3duTZcmUlGGTNzgMklkh9wPStVDQXjxftHJQNpqOQspILOSyiK+KpDg0PGF0oKN0wt2RycQlOYLS5XlAILMHcsGLE+1bvDGdhU/Z0l5ikqUcyQoZEsHAKQAcwTUk0ZrUgJMh0qGTeJdKhXLUAlm6C+piXZylJRiPuETdxaTMIUVytxQzDKQAHJLmm7yikHboRjrBKUJJaf3YRKCkhJ8a82RwSLNUl3pronOJSqalU3POWlPimJSSpKXaqlFxoH9DGsVtTJ3UxKioEzGzAVAmK8QCQOdGuaRrA4CdOWQ0pKFWJWEpBJo6tKb1Wo+tIpufCBSOMeF4lbo3c27vZEpBSAC2UBNaVAeo4xUcRLUknNcEjz/OkP8AG4yYQlBWxR4WoxzPRqkuHeujcku0p5WsZ1Em6leIvc3NYCdswMVN1eORY9P00aANWeOy4oeFocIsUIyMWKmNx0GDkrrViInwq8qkubAUfVnT8gPOIMnVnbqQB7RPITWocMl/UD8okwo9g+D+FLBYyj+sZSSHJCZRVd6DXqfKK/2nb7Lj7VxwYj+KYaVs3I9YtXwvUEYJCioEHFlwACf7PI3N7esU/tHM/qOKFK7QBYabsxmHDSJ3ygtZKHiKFPSLDOS215Fc9cJvPf7qW1ekV6clinoTFr2okDbcoCgCsGP/AMZQh1w2E9G+KGHKtmTFmmRSWZ/2gki9b6gQ1+HOypYwmHmZd7JVjVRahJ1oW9YX/FGYE7LxCLuqXYhgO8Sfp8rxYOwrnAYbKPwIp5JJetbH3jip7FXkZsZ4RaUYydYZgBoLBJL+r+sVvYiQdpY45yU575rshNKeemjQ6k4gd9NWQQorUkMeCJdzwit9kJ6ftmOKQ/3goOFvmIec2lX7ggiz7XxBUlCgqxWCWoQpCgxb95jXhA/apal4ZkgAlM0jgGlnKCG/VYl2uhC5KXCswmyveYAwIuWJo8L9trzYROYuDImF+ZkEu40oWNPOBCTqxpR6KskLx87ukqShCZKUSt7KZmQN4k/vV4gEQy2LsLHImTlTZaVSlBP3SlUcAEM9HSXD6aOIrm0M6ECbLUSpLLzIoEApSHJYbxYUFuUXLs7t2cqXKRPPdqmA5Z4AUhbOCkggZVUajgmzu0bV1W1Qmza8nn+2Ur31ZUBAxCxfXPYftAADybjFr7I9nO/noXPmidLnSVLKVEnNlmAFCwfEAQH42NKGnbVIUhS97MJsw1YOMxDcy9aM3CsXrs73uFWhZlEzZsleVDh3KwSs6Wy1fgCYtCr/AD4ElweP4yUkYrEJCsqRMmgFnZIUWYC9KAa8rwDggp8zDVw9LV94YYNOfEr705XWorVfLUlSubFy2rMLwfJVI+zqAlL78p8ebcYgklIoXdgxBBuCLRm8h7BcIp5BDgbwNq3BoR+qxc8DiEgy1LzEg/io9QfEbfz5VpmzsLMVIKhRIUKjyfrQw/lTTkQSp8pVlcXbLRvKFldszHeJw6ZygV5SspISXAJNGo1+dH63uGEw+QJ++KhlItUmlg/TgKWiibDxjzQVMqrsaMdK6B71ixbMxiEHJM8QWyRUB3a5qaDXg0Rne0VodbOx7yJkuWXnmZNKEBiq5vqAWNfmY8r7YbNWmRNM1RM04hiK1eTnJrzW3G3GPSuxeOSlSksnMZimKhWpIOrnpzPGKn8XZSPvCTvnEEPYZBJRxrc9IbSS3N92ULjt7bMteFaXOQJhXLAU7M5Dl2o3iodBxjyLFyMmKAUpSgZamUrMCSUKy3r4/KmsWcgKYpKJaKpSEkM4HiGXecgERVu0ExX2gb6SMgAI8Iod0E1Yc+MCDvArD8RNlucgWUZWDlyCNOBH5wAhThgrLfcA0IrmL2fTnSJcTQHKBRxdnDnTlXpGYFaQiak5UghIzGp3S9KXcDhcvoxhhgZypSPs0kLd2WEl2/GXd/19VolqS4SW55h6XeCcbMeRJteZpWijx6wvn4gqagByio1Yn0pSKMzJMWx8NXFXuGIqCDdg3mYCmyKUNWc+th6wUubTdH4b5fWBJi1FNypRIASE9GNDU6M2sGNgB5BJVlLC1THc5AFLm7iNTZakzFIUMqk0UOBDuHHAiOjM1c9DX9CHeGEUTRUxuOp43jGRdPA1BiqOef1iWQlXCwIJ5UV51+kQvXkfzo/61ibDpcc2b2IJr5CJsx6x2CL4cAkhKZ+6OdHJ4/MO+sVbbRbBTw1ftqa8Bkm09flFw+FsvPJAuTiQQCWoUPbUNTrFM20Hwc5Tn/fU06om/lEq5HuyqYpXhp+H84f7SUpW2JRUGUV4R0g2PdyqCEM0eEH9m79Ydz15trSiTQzcM5HDLLBIbpFVxQqPVvjCAnZ62beWl9f+ICL6UvDbsPPSMNhWzAdzLLCr7jMOLkG3GFnxikNs6YXAImS2Bq/3hB86/p4n7DqIkYMkf8NP93P7BgX6xy5UVfkPI02YRmAUGUqdMsKHdym/8NDCTsIsnEY8j/mjUDVRDMDQtyhrseZuyLOpa9T+PvFelPaEPYCae9xZJYKWg8L5ucSbfq/Ox0uC7LmvLAI/40pjz75PnQws7SAS8LJNU/cTHargYdVCPMCO9rziMJPUlsyfvADxSsL40BUn3iLtosIwaUhVUSpoqXth1jXm3r0htKfppmms4A9hdmpHdyVbyjlSpSSXBJqSQNatyaHJ2PIloypSSgOrKwITxCAA7lgWGooxMb7P4UCSO7UpJSlOYpIYuhJYC2sEY6mHVmmKTuuVJSSr0qL60iEou+eRnJV9jxLFqWtCyKy0mYVFmYqKgl9agDo0W37/ABU6QEYmXLKZS8pSt+73bECxNHpSt2iqyA+Enm7gWVbeW7gX0qePOtxwWxUzE4RaF5TOkKzpFahCaOqjH8R0sI7eFZB5PLtmgHEL7yqSpTgW1s2jtaJ0oUUZy7nO9bbtN1qeXCNbHw6puLUiWHUtagl/OvQCvlFlwuABwMxSgMypCJwoSeBUFNRwbauOFEnOpJfYeMGyu4EkYdRf8X5Pp9YazUDu0lIbKo83DCh10MKcCl8LNJZ0lLbwFHSPDcno7DS5hvMy90QSpwTlCQLtZTtTnDPl/ngRqifBTsi8yXdOVSLUII49OB1jc/HKMwLKSVKmA5yDQlWZVRQ3tzjnZ0mWZajMJJzSwGSo7pXvksNE2HG0c7dxweXJQMkrMFpQ7qGhF82UfvVYCFWRWW7s/j8s/LnEvfU5IVqokBwWFtYq/wAUZilYmY5SUmYtmaqghIUQRUhm6VgrZczJi1zCnPkLhLi4Wd5iWLc/a8IO3WK77FTV5coVUJ4O5I68YeKph7Cez+LISQA6UkKcgEihBAcMUl7coUbamBWIcKK8z7xBD3931hnsaWlEotUlIzG7OaClqfKF+1GM9DGln8yCABCfqMHkpMtwQVEHOkAsCNXPEB6RHIwiDlWqjhiQATzbg/PSIUrYZQLgFRPH8hEGHxiu6TclmAD0p7+8KA3iy0qUGDjvLuW3i7eUCzJZ3Uitt41AcDS1v5wTt5bIlirZpo/v1hZMUWo4P4ALHj52itBlycrCnIJerDgPKOJUwylpVR0qSQ9agv00jc2a9qFN/R9bQNNe7kC/XnBjYpvFLzzFE+IueDkn8zE0pDZXLvRjaBFpaYHoWhjhpdZYUohDh1FDhPNjcUNDdodhaE09O8aRkTY1A7xVQamooDzA0BjIomMcTCePQNYXgmSmrO1y9bEF7cwPWIVswPD6f6x0g6cAx0taAzHsfwmmtISBUjGB/wCH7OQPce8Uraq/6piA3/vZZ/uTot3wuByBRt9sAIJoQZanp1A/RimbZW8meRR8Ukn0m0HrE12MV3EeJH8I+ZhhgwTtHD1Z5uG4Uqge0ATzvJfh9TDXY7f0nhswoZ2HcC90e8OjI9Y+MEz/AGetNyJqQ+viFeVQfWOuxs5QlSbZUYQzL2JRkUCWq7A21MR/GhKU4SdxOJktyHdkt65j5xvYasmDJN07NRUkuylFg1g7RJp8fcC4YdhMTlw8hTeFCVf3F8da+0JvhqgK+0V3iJRHGyjxpDna8nu8IlJ/DKUm+qZBI4W/Twu+GckZp4Z6SCX5oJ+t455+2RWPI9xAP2ea9EksQRcd4U+bhuF4F7ZTVJkHOC2ScKPcylftfOJtvYkJwmKU9E5zoGCZp6NwflEfxDf7K5SQ3eMP/rUW4WhIZfHkaWCy7Gmfdpo1EHqMiQH99dIlnTB3atwlkK4NY6PEXZt8gdOUGXLFG5jR+F4kVOBlLozoX/nB+VYf6TtNsm5I8WVhirAylhQDZ0sAagkqc0Y1Vx0Fmi67CxiEydnLmKdH2deZOjZEhgBxOlYTBB/onC0p95X/AO1KW5vm9ozYmGMzD4FKCyzLmgKFxuhg4D+ekUk6TFoo/ZVCl45IQTLUVqIVqmhPtHoU6X/slBYKIwTHddmyMxs9dXvFB7FJJ2hKCVZVZiQQ2iVE3oXAbzj0iSgnZKQE/wDs1mvIItdtKBoXUVzX7fyPF0jzbZ80nAzkjwhQJpxytX/t8q8YZY5BDhQy1DUbSl7CFWxyn7LiEkF9zKw/eqTwp7kRa9vYNHeTkJFES0ewc+pMPLDf54FatC+ZNV3CSFpHhKglaSoArFSkMSQWIuz6QpRKSVknMJhcuTQAIKinmSCK2vHoO1NiiXs/eoU5BRIS5MxJq1ScqReKliNmKyqKiggUCksC4pXitg7PQHnEdOaZpw4JtmIWcQopUwK2vUHNwq7jiGu9AWTdtUp75aQPCqrhj5iwq9GHtF0+H8xXfzS9MxdLOFX6V5cDyEVHt8XxE/eBPeE0sxq/n10isf8AICsWQbCnjuyCGIKQSNbgO9R5e0CbVP3iVUINUtWj8Qz2iXYiE1eylSxfUhTe7U1ZoAnO6bhla+UH9QgQqb4ANcrk2roDoawCkHuxV3IHPg3ED+UGywGFQN5NOjHXnAgYtUlYDUdsv6+cYAx2vNSEozoCg84CtiS4UwFSOEAbMOZQRQagqLAUqeWhYVhjimeXmIA7yZcEt1Cam8BoG9MShIBC+OmjPqG94LeKGkBYmVlWS4LkktrQtf6wHKS5qot5n0htjGGWzvUeTX6xHsXYqsRMCc3duMw1LB7AVNrc4aLxkUWmX94h6DVy3DXSGEpYASFAsoDzpQ+/vEGNwvdze7JBynK9a/V4Nw2HByAVJlhurJ9KQZPAWJJ8vePWNxNikMtQexaMh0wg568fy+kSSS7E2LCmrU+o94hUGPTX9fqsEYctl0Dnq3+o+UMzHpXw1n5ZSQwJ78KuaES10LG2YGkVnaC3w8/h9qQfPLNhz8OlspXJYfg5TM/XpFdxqnkzdD36fkuJdsYUYi6f4fqYPwE1toYdVXE2QdNFJMBzfEl+H1gjZp/rsg/9aT/jTSHMj0n4vTScOt7/AGqU3IdyunQcK36RNgyoYOaCDv4bCpDk6qq2h0pp5wt+Lc3NKsxOIT7SR+fvE2EmnLLQ43k4MdGKiYim9qYUi0dsiUyFgkf2k30+zkD5/KI/hXP/AN5JYFpIA6S2vxgDtjNeROP7xP8A5Jy/SJPhgQFYk65pfR8sSbqDbGjkcdolA4bEpBOYoxbXv4h6FvaIfiBij9hQoUcKp1krHpGT5gKpqVa/auVwhP1hJ2mx2fZEhT+KXLPNzKU44wsbtGbPTOzsw9yguT91KuG4/SA8VuyFmn9nieViv84g7PY/NhZe6B93K6eF6cBwhXtDHk4ZZzaTr3rnDN5xVayePArgysIllOycISolKs9HoD3qS3Rgb6xP2EQ42eMoqZ4rqyQ/WA5C82xsI1Mk5QPNyojraCOwU/8A3AfsLxQfqm8FtM1FQ+H4B2pK4Z1/4FR6WgAbJBe2Cmajgn2pHl/w9LbTkn/5L0/4az5R6Dg1FWzlACgwanq9WV+XtCzxK/t/IVwedbAlg4XGkg0TKPT7wCvrF92mhJnYpnGbCFdKfjJ15R572dW0jGJe8tPm0xP5xetsYhpy3BGbBqF62J00h58sBZtvqzYIlQbwHKpXRTXqXhZ2p2SpEueopQAXIyk2M3gbcwOArDTb6wrBYh/whB6VDfSNdq1k4ebVt0ihrRRUTz8McsY00UkyvfDtQSuct7TFMGDWTfXW0U74gf2s0smsyh1ohJboHp1MWv4eTCDNDXmKDtyS/wCmipfEWaDNmi2++uqQPpHTH3k+jvZeyzOVllMX7tVCAAEoc+bk+YhLtBKc6CC7qfnpT9cYv+wMOlGKDPlMlKxahMpFuUVPa8tIOFSAwcCgpVQfrUkwE/UZxxZLsfZKZkmbOUtkymAYXUySBXmbC/yr06WoAMKlyDZ9NbiPQeyeClpwGLUpIJE2WXOgVLlL1P7x51NYrisIvupZozH3LVfWNeRXHAJNBBlMnMe8Xuimg4RpawtU1bBKyoHKkHKN0Wc06xLNSe8Q1++WPVLe14Hl4cvN3SSlQc8Cw01saX9ILBIHxGGBbgogX+XT8oZbKmPMUSjo5bL05wuUt8p4KH8g0FSZ7Kqb1I52+UB8Ci7aC3xANGzCxvT/AFgjDFxKFmQ3By1fVoExo+9H8SR7ERLLmFKkkeTgHjxh3wMxbjn7xbM2YxuMxi99TuS55+7xkUXBgT3J/QgjCB2f9r/EPz+ZgZAtzbpE0klll9R5VZ/SGZi69gJjLI/hJL6hBSx84RT1bk3/AOUf5vzhp2HSTOWB+yojo4J1r4mhHOqmZw7wf5m+sTGIpyCcvSJ9lj+tySbd7KfyWl/aBJqAMkF7Eb7ZJ5TZX+NLw3QVyW34nTcyEj/r+VJSYM2Woqm4ZIJZpLcaJKiYWfEnEhaUqD1xC+VkI/P3EMuyqe8xWGS7ASsx/wDADSusSbqNmocdrZpGDmnQrbrvj+cT/DwuZ5Bp3yU05JbSFnbyZlwyU/tzW/vFVPSD+wCmTiapH3oo1dAbmlInL2MaI0wyFDErOn37O/4lJP8AlNYq202GykJo8sql6V7srQ/OgHqIsmzMQVzJi9HWBYaq5dIrO3A2FxSeE4/3paFfMmDHkV8l57P4j+qS60EqXT/toL11hdtOYPs83gy/n/OOuzCicKlvEEJT6bpp1hXtjFhODmrehC73qw+sKlk2QTZ8z/Y8kAn+1HQbyuPOscdg5rTMIOC8R7g/lEOzZpGypaTrMA9yeEA9kZzKknhMxH+B6mGrDGsUdji2NlEaFZ/uKj0XZB/2dO1y4To39t+Ueadl6YpJ1AWf/wA1R6Ls+YfsE0A1OFDuLhpvKmtYOoKecdnVbmKqzyh576dOEXXba/vjf/dAOjpR+cUrs0lzPH/T/wAw/OLNtOaTN4/1NB/uSxDy9wUW/a6j/R+LrYJ5Wyn6wX2pX/VZoLu6wCOGUaeZgLaobA4wC7KFOQSB8o67RTScNMD2mL+UQCJOwC95bkf20xqH9lBv5RUfiGofapjfu/4Wi0dgprlVm7+ZfmiKf22mZsTPIH429EpBi0feKXnAqy4iWeGETy/Cj+cUzaKiRh6fiHs31EWuTMBnhmJGESem6mnt7xUccotIPBQ+kBcjPgtvZU5sHiQQD97Joa2lSw/tCaaT9mDlVArXgoinCG3ZacBIng/8yT7SgPpCTETXwwA0Kx/fP5wFywAspLz5adDOXb+Ew62Ps90485XylnexLGjX8P6cwgStsTK49+fyi3bC8G0KGswH5n0YRpcfnkFWUyZKbKf+qka/tfygheFYOwupzq1QflGsQoZCf+skjyJP1ENdoqAlWrvjzJWD00gsVoqOPS00aELR9dIKmSmEomxCj6FfpaINrzAZpULFYPzMTTFUlj91Y/xmH6MxPjpZ7xbnUxuO8bSYsGtTp/KMh1wYXv4f0Ynkp8Iu5ct5t84HSfDzH5xJInsoKaxHpb5Q7AW7sTjRLnrXlJPcqZrvmB9NH0pAm2MB3MsACii7kvYaescdnQO+ysC6ZgZ21e78om7QS1JSHUCgqLBIAsOCRS+sc9+uhuhMolk11LR3gpuSehZcALQX5BQJvEc07qW4xYdkbMRiMON7KrOpKnZhqk8qQ8pbVYDrt2pU1Uvu0qWBnUo0ZyQLcd3rSLh2U2chHcYoFWfuQkoIcVSKgXDQtw2zgEZFLSyGoGpW9FOTzIFo4nbalS5mVAmqUkPusxbQuNeZ84hKdqkNeRl24wCp0mQmSHEsl1NQsL0q7/WJuxOICDiJawyivMBUJUDSnGoPSkTYecVeAJAI9a1q3tEk3GZSA5F7O3ClwNCeh5xLe9tGv5GuDRLY5ZakguTmcPrqXoTcC0Lu1uElqwuJKQxUnOAH8SUZQ2r0A6DzgX7aozFPLIoXWVG16M9zSgIoXIgzDYpFRkKVKHLeA1JUOAIsYlvkssXcNNm4gKlv3hDAOkBO64cOUUJY9fN4qXxAnS0YVMuRnWtSwHFRluaChLtD5WKCSySFPqAKcKJ4dGvEKsQoHOlVCQDuDoC4ahfV9IMNSmMpJiYJlf0bL7tQUZSAssQd9hnBrTLvU6Qg7LIUZZmWTL74vzKKD+cWjaExSwElYAJO74goapJYvpY/SA8f3aZM3IlKCpNQkqS70JKRuuxi8Z/7Cip9n0p+1S8xISVEG9mi/wCyFCXgVFSjmOHIKW1AWWfUbxrHnGzQoT5SsqiAtJo5oDo3KLptubnkzMkt917rJtcJZmDXpD6t2kGJTuzKVKXNSipMs+gUl7/OH+KkzDOBZWQSUS8wHJIZru4IblCPseiZLxCVhBy7yVcagkf3gPSL+JEosSBUPWwe7hzwu5jasnF4FROrEmdhJpzJednZBuGLM4JFcrikd7cWVSFlOUk1ygubEGnVURJSmgS2WthU9SX9YFxyM24bUsTfQliCba0jnWo/AdwH2LkqlSiqYBLeY4SrxGjENd2aKv2uSBNmKBooqUKEagWPSLknEZEsA5s4ZuvBor3aPs/PxWVcopowOYluTXfzimnrXL1YF3YD9g51TFTCCErw6EpVQg7qefK0V7aqCMiSGIqBq2lItPZvBT5UpMuaAAkBiLtwZXP0pSOsRsFKponnOooe5GUuNQznyNIP1UpG3YNbBwMwSJoUMpVMSoAkCgYGrsDeAFbKXkUhgCVFnI1UFfrqYsUiQR4nU1gCW6hyemv1iLEst3JAPG/kbWia1ZZNuKKpBONlI4zyfLNU+gMXfZmGUj7QVqT94U7oc2zOSwpeI0SJYIUoJBSTUM50FSH1ggqDUTUm4LFvP9XjT1W8IG6uCsY3Y6kykkVOeo5EpYitqcNYcYrZS1oAdLsos4uSoge4fg8dzJqndqB6l34jRoinzgzkM9QfkbUEb6swbmUbaUjKtSFEAoWlJ4CjGusGysHMWqSAg7yVl2LDxBzw8+MNdpYQTFJUJmRaSCHCVO1nDh6DjHM/EOksvebxOAWv5RZ6tpUEqm1n7+brvqrxrGQJiJhK1F3qamMjqSwEDel6gsPrHSXYkPQ15j/WI9FFr16RKBQl2oPMcerxRijTAKaaipfMzi53tDZ2Vzht2txpUpAIAYEgAuanU0c0hCJ2VaVChSoHof18oYbSlkqJCEzVG6zNboySoUZo52vUmYl2DgUz8wUHyhwHI5adbRZsHg0yHVlIc1Cb61ING8x0hF2fwc2Ue8ygAE5hmBcGlMpd3r6RacJNQwCxMCy7FweH4Sbc/wAqS1lbGq0S/ZklG4lLmyj+Gr1SwL1vGSsMpwxSnTwsyeQBI/1EBScOywxVlUTmKlEAG53ctH4ExLPkEhhMUnOCysp8OjEtW3AMLVpBw6DtwMp2LkIQEiWJi+RI893XkI1MByGY6WALhrMdaH2ilbNUolakrmomIKswI3eAIIILE0qGHnHOI2hiUpKQslL1JqqovagD+J7iKLR6/oXa+i04zbSZCimYDYF6kZTx09oIO0pE4JeZ4TTNmzOLVJpHns7axmFIWsnKCHpzLi1OAfRo72dtCWlaQkKBJfMS4JuKM49/K0Ceg6w2KegzZKBlCFgEuHG8TWtxmEQql5UmqCLlGYW8mIPKK5sbOtJCprS0rcMCp6sAdeY1D2hnIxUoElUshm8UspBD2dixJIL8eMQcKdcjDbDLO7kStGa5FwBSiia04RraOD71OVZIGYb2qqN5kc/SkFqUEgsgvR0BkhIOu6AG4WPyjJWPTVAQQp3CwCw5OaCvE6QVNrCQboR47suClQMyYghL92wzGjHJrlerm/GJ9kSCEhEwqmoqRMKFOG0KyK/xDmBWHcnEHMEZDkTXMoBga8KE3+sHTyCVWBIykkcKs+oDeTiGc5tUxbFkuQhLKI3VB0ghTHUBwli/Hzja05h93LINmfM78SanhGCSpZBKydH/AMrPV+VI1365eZnD6nSnFuTwsZMZMxCZv/LBJepL+YDj3e0E/wDp+YupWkU3moRWzDxesQy85r3hCQxNRm4MmrF7u/KDJU9aGKyxq4UHNaA0YAeXnGcmFs6l7HSlWUlRY0Bv1OjuKmJxgkoo5cAXHpVmqPnAycWFK3iSbUIFeQHLnrHS9oAsMxSzipfMwNdawFbJnWJRlcJHPqeh5QsxilKSggsRcEOlWmhdtP0IJVii7JDAMfaoHKIchNFMDQ6tyBAg0agOXiZpDKSLkuK2FKceb1p58zZK1B8qEvl3q5iL15Mf00MkSlZg7NoQSHPQm0CbQJDFagRwYB6M1DGMLpuan4kmhUmhpalTU1oXvGsZgiRTMEprlOZzqLXrpR+kdo2jkagali7dW1tTnE69oqQQTlKSSwJryIHP1rpAfyYrmDM8LynMKUOVweLgEt1YiGmNWolsii92IApcCt+XtBOM2hQlMsg11dzfQ0u/SBJePuFJa5cW/wBIZvcYXTkgkkoUwoDx6gVfqIExxmKTkQUIBpmJcgcnarQ4M5cxat2WEJqS9fShaA9okKUWBVRycgble+lYEbWTCFOyFt4/b+cZBwS+g/XlGot9WZrKcs3iVSrA2Yh+tqcoYT9jlNQyz+yCWH18gzQDNlFvAxHiAJcV/XGPRtMIStOher+4/P5Rbdkla5KFBeU5RZKeFHKwT6cDFUKmGZ3BAI8qetG8oZbDKilSWORP4gKpBNHpURGfAyeSxrKQkkzpiqilElwC43QAx5gdYgxK1EDJMqzjeJbyUG8639Y5mbKaKYfielfCzgs9rl4ikTlhSdwKXRnCgCAehYO9YisjDzBz10BmATAwLoKncVUxIfjpccIzHTSlbKCJiSQoUKS7MWOcgHmBpYXhXMROTnmLDpBAYKBKXsGyuA+rnSscTcWmbUrUCTTMKBiaEo01c05wErygpocbPwcp85mpKT+6kEOX8QNeHHhQRJtLDIRNBWaGxyhqkjeD+xfSFuDkLSzBOQv4SCE86VZ6sK3hliJn3ilEAMnKGYBWpNG1LcQGMI7TyZqhZiey8uYVZVykg7xzDeYCuVgC2UVAhUnssJX3ippORQYCUXLalKiwA58YtkucFZSGUHZKnLjRlBq0HH01lWJYS0wJWl6haaNrZ/xAX4Qy1ZLAdqoWbFxOHSnLKcBRClKYsokPxyA0O7SGQxUlVScgBoyTvNqAlJJLenKOF4RPdqShLCgOQkJbhUXrcgGIMPsWUpgkqTQnKpSr6mxYnz9IlPLFlGuBj3KQjKtT5t5Ex13H4SDUA8Amj9TEuIxPdlKQoXqzBrliBWrXjcrCJSSpACgSKKIZLC6iqWynU4ZLUT0Ij26mSpQWU/eJoHKWILGpYfsipe2kT3Mm35GOEVLUKpcCoSlxTTdyuw1I4C0a2niZMwolgBKwAQzkg2UksASaDT2gfAYqgLiwZBrZ7ACg0sPEb2icY+VkSQAFkkVBVq3Uua05cYFO7DTJJMsJfKCpQD5R1qK8/npGziCp3T4U6uHILFnsSTcc4PwS5hzugpQw8QYuPEQpIofPXzjlOLWQoHLRgzliCdQpiGp9YVzsFsFSh2AUlyl2ysAxcFnsK2vSFuPlKp94Sp7hnPAEAsx5gw5OCUoWVKUCGJYB6vahtQh3rSFU+Uogozy1AqYLRlJf8TZC96MaeogxnkB1hsPQqWVObHKcvunlxgPaNFvVm8WUhIHEfs05+kGYBSZeYgLmLb8QNOeUXDceAiZW0MPvFWUglioS1PZwxzORYMw1g78myIJeJfwV5vQaann7wwlSJjFSjXiPyPKDJTlH3aMqb5wAVW1AJ/0hR2g2vkQBmSkk+MgmmocW1rpypDJObpBqw4TUnczqKgRXy1BtUawp2uglOUKdT3KSTzLs2oYfzimf0uuXOHdrK0sASeYa7u2a1rizvBP/AKtm5huSmKiAcm9SyqF4s9CSeMmoseCQhLhagHapSVHllABBe7xInBomkJUJqzQtkLniyUmobQxV8L2hXNKhNCQoDdNQ5e1XrV4dbKWTNSVKQlCd85kpuPwuriQA1X4ROUJR5Co2FbUxklKcoBp+FIfKxZnUBlYiwOphaMWllAFWZVinT6/J4ix2PTMmFXdIRVyBZv3Rb0Ae8dqxoYpQ7tUCgYCtqHWkaqWUBqjkSgmqirMGYpep6t8oIUVgg5yQa72bW2tfKAJM8bx7woUTeoUeQYaeURz5rqDzCVCgY8rkWFBBUbMkMe+JuSemX6pjUKZctbVSSeSv5xkP9N+Q7WL+/KsoJyqKX00LG4J09HiWZMO6FgEOyswAry1djpwgtEkBRSUHvEJJBVahY1ALFiah7CNJXmG7vUJqxFBQ5y4RcXBJtSw6rCBpmylBO7kagoFauXdyC59xWGcrCZHUCDUBt1iLD1OgiLFzJScyN4kCpDACvMMS4aw8MbwqVzCgy1hJYNUEAuxoCz0cCAwqh0mQkIR4klt5w5JFqEg0agJoONolk4Y5GBcAuzljwNnF2bRvKFGKkqM0qK1Z1HeXcXIJo5yjQZaB4KwilS5plGZ3iQWlmWVZC/EipVcZWLNEqDboanDnMVKmhLu1SwFqhiOpiGYqQPErM7uSliS7+J6ufPrHOJmkpIGYVcsHdrsP2tPPrE8pM6XL7tST3WoyBKyDrmUM2vLlrCOkGLVAWHKQsKSFhqOFMQ70oLDj05RCxByhagahsoqCdS4qX092gqXhpcsuCVINwt2BNQwd/wDuYco62fgiklgiqWTWwv8AJ7cYVzF3BEiVOKSShwQwXRwfJTl6V4iHezsElRSosFnddQoWub/r3gTDThLcL8QCggXZmBUB5i2sNcHVNMgFwDUF9SCL/nCSbksA3tgeI7PS0qDTEFNzcEGgYqd2HPiKWaZeCHgSVGWrxEgMG4N8+Q6wUiQTkeYhSUmjEE1oxIFAdA56JgiZjksoFIDAWceYJUX84S5dmT6YtnYMIYh1MXs6WJvTX8ur6k4QrTmUqYAC7UyKtoP5nlB8nGhAdIBIqoPxuHcel6RyrHS8wSEjg1fJwflSBJ5M6OP6NzuZac58RBLMG4kkqtp9YgTs4SSBQeZ1DWPX5Q0kzpMxIEuYuXVjmzMVAipABDOxqQAGMSS8PL70oXNTM13hoSGKSlxrroTQQm9vBr+BF9rKnQlRJGVxcp62AsHMHK2yiWkhR3iWSynZVE1JICRS76GI5XZ9ZWpaVoQgbysudIpdk1pzattI1jO6kTKrmVDjeSXoQMxTVvW/qKTwBtnWLmTUZVlQzK3XCmZ3pm01GjQtxk2ahe9Ma7kqBcPYhDm3FusDzsVJUQEiZn0SFsOTGpB4dfKIsGtQJKVKSXGYgmlau/4QTxa0OoJCk8+etYWmig34EluNmJoeegjnDY1CUKR3ROZyeBax421J4RJJ2ktalpURMUKJIByi4dm1atekLlYlZmgrbMaPQADnT84akYYysTVxLQlDsBnSH4AlV9NPnEe0JKHClyJRmXSlRU6FA0UUA5W9PS88jBS0jPNzEOC6Qcoq28Gs2trPC3HbblJcI7xFXICyNLhqAM1wbaRlKuAsXYhJCjuoa+5lYgUYbuYOSDvEmvRls3AhQKiWJ1CS/MPl1JGmkWGXi0kKCQ4LVJc29H5iNYRkS5iMpJJCiVhJDAjcIar3ckto14otRjrOCurkyksFhwKNXMH/AO2qYMw0pswQoKDuErIHkT53ibaKQQVBCQlVWypKBTSx11Js7wRK2Wvu3UyUsHQoEAghrhik2194eUliwtJMTnAIQqkwJJ/aFWP7wp8oilygSxWGehUcr+puYY43DAEpJ3QaMSSRVqqZ7cPSAcXhpdr8ya+wy+x6wm5N5JMgxSgSUoJobsNOFW+vKONn4IS3WrKVqNiatcgNbmTeogl5SWKFE8tPJo4kgAbz5hx1fyAFONvOKweGh4UEqSDWz6ZiG8njIz7bloBIYcQFH/yIcxuGK7l4NIxeZIJyqL1JrmYE83AZqRwSlYoN4WqW/wC2x9B6wJIlkLT96M43q24ADRh71iKaStiQCQN3LRROpYC7m76xQmdzMOFLcneFi5qC51v+XuXsuUy2SrIGd1MaJJJYv5V4GOpUoujOgALIfMC7k1Jbzo2ojtMtIKkLBdJIcE7p/ZLkel66wG8Gro7nZtUUzcPUkaDXiST1iWfjlS0BTFDsLUercwaO5rUVaN4SSQA4YuQAquUMwO8o3fT5R1iioeLKTxIO8BeoY/ibqIX4GSwdLUVBKsuYl92uVtS1W0943K8JoSTTfru8Ban8vPUwIplU6SDVQzAWoWIqxF+JjWGClC6UsGLbxHmSzNre8I3XJrZgTLYkhyQ1DugCxcqDu9yNeMNcDMyFKM6FZhRNTloXejceI3W6wYfZiHDpzKNnqovQAFTBnd+ka+0SpRJVLImBdCEpqxpmL1Nw/LnWW6LFb7ocqQ+IUK93cKsGNjmBYungGf2In4kJUpJSAlJYfq36EJEbYRNASDlAIysGJozEk19vzLmzEKFWJ0odG4XFXpwMEGA+VjwkF9L8aWGunleIsTiizbqqtR7fK3tAMhlIzHIBWxo2mgq49XvBPdAEAlLkJYPVxqGve/MiFaNVBmDO6XDpFDTk7FrNwfU3gZEzISpB4GopZgwZtPfhHcjETEKP8TAJaqAd7dtxvf3graExISEIJyZsySAAaipehTwBPtCKNMFAuFnTwlVM6CTStBepBGosCxbrHc7GqAcJlJVbMA5Uxd6qLAWdz+Wd+6TLKigIqH8JrXo9Kwsx2JKSTZhTIqzApYV4RlGhkqCZfeqUtlZMxYEzEgl7kh3IvpXR4B7hZVlJUFWAJzO3AizjTlyMPtmyZE0yC686hmUFS91DOp1EkZqsHGsNcBtiYncSoMFXXq1wMtgB+L3hZ6nOAt+SlyHkrQCuZJKakoOZb1exSNeNG1i14CbLnIynvVjNQTJmYKzBypTl35BzzaIdsbPmCcqZNBIW2UhaTpUuUE29uMD4TA3Ue9tTLNQA6gHQVM4JDUbXRoEmmrsS8UNMckTc6VJSgAjKoE5hRt4uzG9TxOoZJjNlsSnvGOXm1Ltrppxg2bilSxMBkKNHUBlUGAG86cpzCjlj1EKcTtKYpICiw0SAxAFnf6msCGfaDILOJBABNAw6A+4J0gFciU4eiiaMeHF/KGuAm5d5EzMzOCMxBN7tQeUan43MWmIQUFISpSUsQHPhDtqLNavGHymADmzJaEslwb19yKVF7C+tohWrUsxZujPQdY4Xg8yRvT1AboCykpDnTKXCWFLRHiMSoFJS4Jq7sfUPro8Nt8BvonONQHdFDdxfrTXi0TK2sjKCJLMCMqhQktlAKQynAJqLwEvElQzJawJNamoL1vQg/WI0Y1IZKEskaJABfjSv0jKOKM2wHEYoKUVZciSXys3kHETT8NuZkhJSzkE2elba+kb7kFOZagpzYklXS/6eOThkFOdSgkEAVLEkXaG2pAAZMwZ2WvIkfsgE8m0u0dqSHcBSySwJN6a3150aCJsrKB3aBmJd0klXVms/OB8TjlJdWYvem7lNnIBvX3i0F4HjQGsl/Co8wFEH0jI3IxBKQQZ7H9lCm8mjIpb8G3BWEx6SQQpKMgBzHxHQsnTlwjc7aJTmqiaFA/g42zJoTzjIyKOK5AS4PGKWAlMgk/isCphonKEs9dNIKxCTVcwJGZRUErAIqS5cCqTy4GNxkSfJRu1Zufi837g0aoqdAKg8InxBAZKpa1qYUIYAvTMFVSTQ2f2jIyEbBeLBUYlLNlKB+JnblZvmLxqfMVTMgFBqCCp+FCBUc/eMjIWTpC3gKWBRLWqxYGo41vpzidCDMAzlkgNR6c8pNTGRkJQYZkZIwhfcVme269W5EOQPSsHCQohNFEBwQ5ev4Ejnq0ZGRuhTgd4lKc0oSzUZFHeqCVEpO9c+JiGLPE+GwgLEkrIBYgAqtQAkvp7RkZC7rVmWRjjCEBAW7AuXBCr0JBuL0PAnWFuI21LJCs5CrAAkcWBH+jvGRkV04qSHSydScQiYjd8QIIBNLB2IFB1oOUdAIQtcqYEqJIT3iSAkE3qwdNehYGNRkLNUB8hGMwyZaETET02U7Fgq7FASDlJpeAcVtSYmYCCVBgAFAVoXG6dMrvQuHjIyJpJumLuvkhTtoJcS0qKSKDMQxeoc3HAe4jnGbWLIShOXKSVhyoF+BNMpvxqYyMhnCKVhZCqdnUFKfMCVihvQMwPAD2vDWdOlBC/60vNk+7QoBlKeqWCiCBzrc1jIyNGO4KD9h4rFzZIAkJCQN2YrK6h+JnLAMBVtDrEMhC5yllSEAyQ5lvvEVoXL14s0ZGRzuXudcf8ATOOLFaly2Us5go2CRQNWrnW1LNYvCSZiFqLrSoAvQ2YOx+WusajI6FgmEYlKUJCkhgwJDklil3Pmf1qplO+4ak60+hIjIyGiwBK5gAcEktQ0PIivOOJQTMSCtstaEa/s2fQF+sZGQ6wawzGzklyg0P7IYN5E8NX1hbMxScxfLTiL9dYyMh4x6LSdK0d/bVGqVhtGdo3GRkFqjKJ//9k="/>
          <p:cNvSpPr>
            <a:spLocks noChangeAspect="1" noChangeArrowheads="1"/>
          </p:cNvSpPr>
          <p:nvPr userDrawn="1"/>
        </p:nvSpPr>
        <p:spPr bwMode="auto">
          <a:xfrm>
            <a:off x="155575" y="-2041525"/>
            <a:ext cx="636270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931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C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C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C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microsoft.com/office/2007/relationships/hdphoto" Target="../media/hdphoto2.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microsoft.com/office/2007/relationships/hdphoto" Target="../media/hdphoto2.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microsoft.com/office/2007/relationships/hdphoto" Target="../media/hdphoto2.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Zombyrinth</a:t>
            </a:r>
            <a:endParaRPr lang="en-US" dirty="0"/>
          </a:p>
        </p:txBody>
      </p:sp>
      <p:sp>
        <p:nvSpPr>
          <p:cNvPr id="3" name="Subtitle 2"/>
          <p:cNvSpPr>
            <a:spLocks noGrp="1"/>
          </p:cNvSpPr>
          <p:nvPr>
            <p:ph type="subTitle" idx="1"/>
          </p:nvPr>
        </p:nvSpPr>
        <p:spPr/>
        <p:txBody>
          <a:bodyPr>
            <a:normAutofit/>
          </a:bodyPr>
          <a:lstStyle/>
          <a:p>
            <a:r>
              <a:rPr lang="en-US" sz="2800" dirty="0" smtClean="0">
                <a:solidFill>
                  <a:srgbClr val="C00000"/>
                </a:solidFill>
              </a:rPr>
              <a:t>3D Game Pitch</a:t>
            </a:r>
          </a:p>
          <a:p>
            <a:r>
              <a:rPr lang="en-US" sz="2800" dirty="0" err="1" smtClean="0">
                <a:solidFill>
                  <a:srgbClr val="C00000"/>
                </a:solidFill>
              </a:rPr>
              <a:t>Niki</a:t>
            </a:r>
            <a:r>
              <a:rPr lang="en-US" sz="2800" dirty="0" smtClean="0">
                <a:solidFill>
                  <a:srgbClr val="C00000"/>
                </a:solidFill>
              </a:rPr>
              <a:t> Farquhar</a:t>
            </a:r>
            <a:endParaRPr lang="en-US" sz="2800" dirty="0">
              <a:solidFill>
                <a:srgbClr val="C0000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629400" y="2590800"/>
            <a:ext cx="487363" cy="487363"/>
          </a:xfrm>
          <a:prstGeom prst="rect">
            <a:avLst/>
          </a:prstGeom>
        </p:spPr>
      </p:pic>
    </p:spTree>
    <p:extLst>
      <p:ext uri="{BB962C8B-B14F-4D97-AF65-F5344CB8AC3E}">
        <p14:creationId xmlns:p14="http://schemas.microsoft.com/office/powerpoint/2010/main" val="3980746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sp>
        <p:nvSpPr>
          <p:cNvPr id="3" name="Content Placeholder 2"/>
          <p:cNvSpPr>
            <a:spLocks noGrp="1"/>
          </p:cNvSpPr>
          <p:nvPr>
            <p:ph idx="1"/>
          </p:nvPr>
        </p:nvSpPr>
        <p:spPr/>
        <p:txBody>
          <a:bodyPr/>
          <a:lstStyle/>
          <a:p>
            <a:r>
              <a:rPr lang="en-US" dirty="0" smtClean="0"/>
              <a:t>Opponent AI</a:t>
            </a:r>
          </a:p>
          <a:p>
            <a:pPr lvl="1"/>
            <a:r>
              <a:rPr lang="en-US" dirty="0" smtClean="0"/>
              <a:t>Zombies will not attack the player in an animated way, but they will walk towards the player if they walk into the player before he can kill them he will lose health. </a:t>
            </a:r>
          </a:p>
          <a:p>
            <a:pPr lvl="1"/>
            <a:r>
              <a:rPr lang="en-US" dirty="0" smtClean="0"/>
              <a:t>Zombies will walk in packs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162800" y="533400"/>
            <a:ext cx="487363" cy="487363"/>
          </a:xfrm>
          <a:prstGeom prst="rect">
            <a:avLst/>
          </a:prstGeom>
        </p:spPr>
      </p:pic>
    </p:spTree>
    <p:extLst>
      <p:ext uri="{BB962C8B-B14F-4D97-AF65-F5344CB8AC3E}">
        <p14:creationId xmlns:p14="http://schemas.microsoft.com/office/powerpoint/2010/main" val="22979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Progression</a:t>
            </a:r>
            <a:endParaRPr lang="en-US" dirty="0"/>
          </a:p>
        </p:txBody>
      </p:sp>
      <p:sp>
        <p:nvSpPr>
          <p:cNvPr id="3" name="Content Placeholder 2"/>
          <p:cNvSpPr>
            <a:spLocks noGrp="1"/>
          </p:cNvSpPr>
          <p:nvPr>
            <p:ph idx="1"/>
          </p:nvPr>
        </p:nvSpPr>
        <p:spPr/>
        <p:txBody>
          <a:bodyPr/>
          <a:lstStyle/>
          <a:p>
            <a:r>
              <a:rPr lang="en-US" dirty="0" smtClean="0"/>
              <a:t>Flowchart:</a:t>
            </a:r>
          </a:p>
          <a:p>
            <a:pPr lvl="1"/>
            <a:r>
              <a:rPr lang="en-US" dirty="0" smtClean="0"/>
              <a:t>Explore level </a:t>
            </a:r>
            <a:r>
              <a:rPr lang="en-US" dirty="0" smtClean="0">
                <a:sym typeface="Wingdings" panose="05000000000000000000" pitchFamily="2" charset="2"/>
              </a:rPr>
              <a:t> find key  find door/portal  move to next level  repeat</a:t>
            </a:r>
          </a:p>
          <a:p>
            <a:r>
              <a:rPr lang="en-US" dirty="0" smtClean="0">
                <a:sym typeface="Wingdings" panose="05000000000000000000" pitchFamily="2" charset="2"/>
              </a:rPr>
              <a:t>Level and scene details</a:t>
            </a:r>
          </a:p>
          <a:p>
            <a:pPr lvl="1"/>
            <a:r>
              <a:rPr lang="en-US" dirty="0" smtClean="0">
                <a:sym typeface="Wingdings" panose="05000000000000000000" pitchFamily="2" charset="2"/>
              </a:rPr>
              <a:t>Skybox to portray outside</a:t>
            </a:r>
          </a:p>
          <a:p>
            <a:pPr lvl="1"/>
            <a:r>
              <a:rPr lang="en-US" dirty="0" smtClean="0">
                <a:sym typeface="Wingdings" panose="05000000000000000000" pitchFamily="2" charset="2"/>
              </a:rPr>
              <a:t>Trees (zombies could hide behind these)</a:t>
            </a:r>
          </a:p>
          <a:p>
            <a:pPr lvl="1"/>
            <a:r>
              <a:rPr lang="en-US" dirty="0" smtClean="0">
                <a:sym typeface="Wingdings" panose="05000000000000000000" pitchFamily="2" charset="2"/>
              </a:rPr>
              <a:t>Walls to make up maze</a:t>
            </a:r>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0" y="609600"/>
            <a:ext cx="487363" cy="487363"/>
          </a:xfrm>
          <a:prstGeom prst="rect">
            <a:avLst/>
          </a:prstGeom>
        </p:spPr>
      </p:pic>
    </p:spTree>
    <p:extLst>
      <p:ext uri="{BB962C8B-B14F-4D97-AF65-F5344CB8AC3E}">
        <p14:creationId xmlns:p14="http://schemas.microsoft.com/office/powerpoint/2010/main" val="97288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Appearance</a:t>
            </a:r>
          </a:p>
          <a:p>
            <a:pPr lvl="1"/>
            <a:r>
              <a:rPr lang="en-US" dirty="0" smtClean="0">
                <a:solidFill>
                  <a:srgbClr val="C00000"/>
                </a:solidFill>
              </a:rPr>
              <a:t>This game will be simple in appearance/graphics. The player will be inside of a 3D world in which they can move freely around. This will be set outside with trees and walls as obstacles affecting sight. </a:t>
            </a:r>
          </a:p>
          <a:p>
            <a:r>
              <a:rPr lang="en-US" dirty="0" smtClean="0">
                <a:solidFill>
                  <a:srgbClr val="C00000"/>
                </a:solidFill>
              </a:rPr>
              <a:t>Story Abstract</a:t>
            </a:r>
          </a:p>
          <a:p>
            <a:pPr lvl="1"/>
            <a:r>
              <a:rPr lang="en-US" dirty="0" smtClean="0">
                <a:solidFill>
                  <a:srgbClr val="C00000"/>
                </a:solidFill>
              </a:rPr>
              <a:t>The player will enter a level which consists of a maze. Throughout the level there will be zombies running around which the player must kill. To move on to the next level the player must first find a key which will unlock a door in the maze that they must use.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943600" y="685800"/>
            <a:ext cx="487363" cy="487363"/>
          </a:xfrm>
          <a:prstGeom prst="rect">
            <a:avLst/>
          </a:prstGeom>
        </p:spPr>
      </p:pic>
    </p:spTree>
    <p:extLst>
      <p:ext uri="{BB962C8B-B14F-4D97-AF65-F5344CB8AC3E}">
        <p14:creationId xmlns:p14="http://schemas.microsoft.com/office/powerpoint/2010/main" val="869323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Gameplay</a:t>
            </a:r>
          </a:p>
          <a:p>
            <a:pPr lvl="1"/>
            <a:r>
              <a:rPr lang="en-US" dirty="0" smtClean="0"/>
              <a:t>The player will use the mouse and keyboard controls to move around and attack. </a:t>
            </a:r>
          </a:p>
          <a:p>
            <a:pPr lvl="1"/>
            <a:r>
              <a:rPr lang="en-US" dirty="0" smtClean="0"/>
              <a:t>Weapon will be an axe.</a:t>
            </a:r>
          </a:p>
          <a:p>
            <a:r>
              <a:rPr lang="en-US" dirty="0" smtClean="0"/>
              <a:t>Development Platform</a:t>
            </a:r>
          </a:p>
          <a:p>
            <a:pPr lvl="1"/>
            <a:r>
              <a:rPr lang="en-US" dirty="0" smtClean="0"/>
              <a:t>This game will be developed using the Unity software platform.</a:t>
            </a:r>
          </a:p>
          <a:p>
            <a:pPr lvl="1"/>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248400" y="609600"/>
            <a:ext cx="487363" cy="487363"/>
          </a:xfrm>
          <a:prstGeom prst="rect">
            <a:avLst/>
          </a:prstGeom>
        </p:spPr>
      </p:pic>
    </p:spTree>
    <p:extLst>
      <p:ext uri="{BB962C8B-B14F-4D97-AF65-F5344CB8AC3E}">
        <p14:creationId xmlns:p14="http://schemas.microsoft.com/office/powerpoint/2010/main" val="2607250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Mechanics</a:t>
            </a:r>
            <a:endParaRPr lang="en-US" dirty="0"/>
          </a:p>
        </p:txBody>
      </p:sp>
      <p:sp>
        <p:nvSpPr>
          <p:cNvPr id="3" name="Content Placeholder 2"/>
          <p:cNvSpPr>
            <a:spLocks noGrp="1"/>
          </p:cNvSpPr>
          <p:nvPr>
            <p:ph idx="1"/>
          </p:nvPr>
        </p:nvSpPr>
        <p:spPr/>
        <p:txBody>
          <a:bodyPr/>
          <a:lstStyle/>
          <a:p>
            <a:r>
              <a:rPr lang="en-US" dirty="0" smtClean="0"/>
              <a:t>User Interface Description</a:t>
            </a:r>
          </a:p>
          <a:p>
            <a:pPr lvl="1"/>
            <a:r>
              <a:rPr lang="en-US" dirty="0" smtClean="0"/>
              <a:t>Main level camera will be first person from the eyes of the player</a:t>
            </a:r>
          </a:p>
          <a:p>
            <a:pPr lvl="1"/>
            <a:r>
              <a:rPr lang="en-US" dirty="0" smtClean="0"/>
              <a:t>The main level screen will have a HUD display. </a:t>
            </a:r>
          </a:p>
          <a:p>
            <a:pPr lvl="2"/>
            <a:r>
              <a:rPr lang="en-US" dirty="0" smtClean="0"/>
              <a:t>HUD display:</a:t>
            </a:r>
          </a:p>
          <a:p>
            <a:pPr lvl="3"/>
            <a:r>
              <a:rPr lang="en-US" dirty="0" smtClean="0"/>
              <a:t>Lives/health</a:t>
            </a:r>
          </a:p>
          <a:p>
            <a:pPr lvl="3"/>
            <a:r>
              <a:rPr lang="en-US" dirty="0" smtClean="0"/>
              <a:t>Maze map and current location if picture in picture is possible.</a:t>
            </a:r>
          </a:p>
          <a:p>
            <a:pPr lvl="3"/>
            <a:r>
              <a:rPr lang="en-US" dirty="0" smtClean="0"/>
              <a:t>Key indicator (to show if player has found key) </a:t>
            </a:r>
          </a:p>
          <a:p>
            <a:pPr lvl="1"/>
            <a:r>
              <a:rPr lang="en-US" dirty="0" smtClean="0"/>
              <a:t>Plans to have a game over/restart screen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858000" y="685800"/>
            <a:ext cx="487363" cy="487363"/>
          </a:xfrm>
          <a:prstGeom prst="rect">
            <a:avLst/>
          </a:prstGeom>
        </p:spPr>
      </p:pic>
    </p:spTree>
    <p:extLst>
      <p:ext uri="{BB962C8B-B14F-4D97-AF65-F5344CB8AC3E}">
        <p14:creationId xmlns:p14="http://schemas.microsoft.com/office/powerpoint/2010/main" val="854026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Mechanics</a:t>
            </a:r>
            <a:endParaRPr lang="en-US" dirty="0"/>
          </a:p>
        </p:txBody>
      </p:sp>
      <p:sp>
        <p:nvSpPr>
          <p:cNvPr id="3" name="Content Placeholder 2"/>
          <p:cNvSpPr>
            <a:spLocks noGrp="1"/>
          </p:cNvSpPr>
          <p:nvPr>
            <p:ph idx="1"/>
          </p:nvPr>
        </p:nvSpPr>
        <p:spPr/>
        <p:txBody>
          <a:bodyPr/>
          <a:lstStyle/>
          <a:p>
            <a:r>
              <a:rPr lang="en-US" dirty="0" smtClean="0"/>
              <a:t>Storytelling</a:t>
            </a:r>
          </a:p>
          <a:p>
            <a:pPr lvl="1"/>
            <a:r>
              <a:rPr lang="en-US" dirty="0" smtClean="0"/>
              <a:t>There is no real story to the game, it will be a simple level progression. You look for the keys while killing zombies throughout a maze. Once you move on to the next level it will be a new maze design with an increased difficulty of zombies.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781800" y="685800"/>
            <a:ext cx="487363" cy="487363"/>
          </a:xfrm>
          <a:prstGeom prst="rect">
            <a:avLst/>
          </a:prstGeom>
        </p:spPr>
      </p:pic>
    </p:spTree>
    <p:extLst>
      <p:ext uri="{BB962C8B-B14F-4D97-AF65-F5344CB8AC3E}">
        <p14:creationId xmlns:p14="http://schemas.microsoft.com/office/powerpoint/2010/main" val="416097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Mechanics</a:t>
            </a:r>
            <a:endParaRPr lang="en-US" dirty="0"/>
          </a:p>
        </p:txBody>
      </p:sp>
      <p:sp>
        <p:nvSpPr>
          <p:cNvPr id="3" name="Content Placeholder 2"/>
          <p:cNvSpPr>
            <a:spLocks noGrp="1"/>
          </p:cNvSpPr>
          <p:nvPr>
            <p:ph idx="1"/>
          </p:nvPr>
        </p:nvSpPr>
        <p:spPr/>
        <p:txBody>
          <a:bodyPr/>
          <a:lstStyle/>
          <a:p>
            <a:r>
              <a:rPr lang="en-US" dirty="0" smtClean="0"/>
              <a:t>Level Summary</a:t>
            </a:r>
          </a:p>
          <a:p>
            <a:pPr lvl="1"/>
            <a:r>
              <a:rPr lang="en-US" dirty="0" smtClean="0"/>
              <a:t>Each level will contain an open layout with trees and walls as obstacles, there will also be a maze the player must work through. </a:t>
            </a:r>
          </a:p>
          <a:p>
            <a:pPr lvl="1"/>
            <a:r>
              <a:rPr lang="en-US" dirty="0" smtClean="0"/>
              <a:t>While navigating the level the player must locate the key, once they have found the key they then must locate the door that has opened. This will act as a portal to the next level.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705600" y="609600"/>
            <a:ext cx="487363" cy="487363"/>
          </a:xfrm>
          <a:prstGeom prst="rect">
            <a:avLst/>
          </a:prstGeom>
        </p:spPr>
      </p:pic>
    </p:spTree>
    <p:extLst>
      <p:ext uri="{BB962C8B-B14F-4D97-AF65-F5344CB8AC3E}">
        <p14:creationId xmlns:p14="http://schemas.microsoft.com/office/powerpoint/2010/main" val="416097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Key Screen Images</a:t>
            </a:r>
          </a:p>
        </p:txBody>
      </p:sp>
      <p:sp>
        <p:nvSpPr>
          <p:cNvPr id="5" name="Rectangle 4"/>
          <p:cNvSpPr/>
          <p:nvPr/>
        </p:nvSpPr>
        <p:spPr>
          <a:xfrm>
            <a:off x="228600" y="2133600"/>
            <a:ext cx="87630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User Interface Design</a:t>
            </a:r>
            <a:endParaRPr lang="en-US" dirty="0"/>
          </a:p>
        </p:txBody>
      </p:sp>
      <p:pic>
        <p:nvPicPr>
          <p:cNvPr id="2050" name="Picture 2" descr="http://www.scnfamily.org/youth/maze/files/maze2_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33112" y="2929688"/>
            <a:ext cx="4640177" cy="3047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971800"/>
            <a:ext cx="377927" cy="712960"/>
          </a:xfrm>
          <a:prstGeom prst="rect">
            <a:avLst/>
          </a:prstGeom>
          <a:noFill/>
          <a:extLst>
            <a:ext uri="{909E8E84-426E-40DD-AFC4-6F175D3DCCD1}">
              <a14:hiddenFill xmlns:a14="http://schemas.microsoft.com/office/drawing/2010/main">
                <a:solidFill>
                  <a:srgbClr val="FFFFFF"/>
                </a:solidFill>
              </a14:hiddenFill>
            </a:ext>
          </a:extLst>
        </p:spPr>
      </p:pic>
      <p:sp>
        <p:nvSpPr>
          <p:cNvPr id="4" name="Tree"/>
          <p:cNvSpPr>
            <a:spLocks noEditPoints="1" noChangeArrowheads="1"/>
          </p:cNvSpPr>
          <p:nvPr/>
        </p:nvSpPr>
        <p:spPr bwMode="auto">
          <a:xfrm>
            <a:off x="3429000" y="35814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niki\AppData\Local\Microsoft\Windows\Temporary Internet Files\Content.IE5\HZTZMD41\MC90043390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23622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Tree"/>
          <p:cNvSpPr>
            <a:spLocks noEditPoints="1" noChangeArrowheads="1"/>
          </p:cNvSpPr>
          <p:nvPr/>
        </p:nvSpPr>
        <p:spPr bwMode="auto">
          <a:xfrm>
            <a:off x="2667000" y="57150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Tree"/>
          <p:cNvSpPr>
            <a:spLocks noEditPoints="1" noChangeArrowheads="1"/>
          </p:cNvSpPr>
          <p:nvPr/>
        </p:nvSpPr>
        <p:spPr bwMode="auto">
          <a:xfrm>
            <a:off x="914400" y="31242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 name="Tree"/>
          <p:cNvSpPr>
            <a:spLocks noEditPoints="1" noChangeArrowheads="1"/>
          </p:cNvSpPr>
          <p:nvPr/>
        </p:nvSpPr>
        <p:spPr bwMode="auto">
          <a:xfrm>
            <a:off x="3886200" y="29718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Tree"/>
          <p:cNvSpPr>
            <a:spLocks noEditPoints="1" noChangeArrowheads="1"/>
          </p:cNvSpPr>
          <p:nvPr/>
        </p:nvSpPr>
        <p:spPr bwMode="auto">
          <a:xfrm>
            <a:off x="838200" y="23622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 name="Tree"/>
          <p:cNvSpPr>
            <a:spLocks noEditPoints="1" noChangeArrowheads="1"/>
          </p:cNvSpPr>
          <p:nvPr/>
        </p:nvSpPr>
        <p:spPr bwMode="auto">
          <a:xfrm>
            <a:off x="4419600" y="51816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Tree"/>
          <p:cNvSpPr>
            <a:spLocks noEditPoints="1" noChangeArrowheads="1"/>
          </p:cNvSpPr>
          <p:nvPr/>
        </p:nvSpPr>
        <p:spPr bwMode="auto">
          <a:xfrm>
            <a:off x="2209800" y="24384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Tree"/>
          <p:cNvSpPr>
            <a:spLocks noEditPoints="1" noChangeArrowheads="1"/>
          </p:cNvSpPr>
          <p:nvPr/>
        </p:nvSpPr>
        <p:spPr bwMode="auto">
          <a:xfrm>
            <a:off x="2133600" y="43434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 name="Tree"/>
          <p:cNvSpPr>
            <a:spLocks noEditPoints="1" noChangeArrowheads="1"/>
          </p:cNvSpPr>
          <p:nvPr/>
        </p:nvSpPr>
        <p:spPr bwMode="auto">
          <a:xfrm>
            <a:off x="4572000" y="35052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9" name="Tree"/>
          <p:cNvSpPr>
            <a:spLocks noEditPoints="1" noChangeArrowheads="1"/>
          </p:cNvSpPr>
          <p:nvPr/>
        </p:nvSpPr>
        <p:spPr bwMode="auto">
          <a:xfrm>
            <a:off x="1066800" y="48768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0" name="Tree"/>
          <p:cNvSpPr>
            <a:spLocks noEditPoints="1" noChangeArrowheads="1"/>
          </p:cNvSpPr>
          <p:nvPr/>
        </p:nvSpPr>
        <p:spPr bwMode="auto">
          <a:xfrm>
            <a:off x="3886200" y="47244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1" name="Tree"/>
          <p:cNvSpPr>
            <a:spLocks noEditPoints="1" noChangeArrowheads="1"/>
          </p:cNvSpPr>
          <p:nvPr/>
        </p:nvSpPr>
        <p:spPr bwMode="auto">
          <a:xfrm>
            <a:off x="3200400" y="51816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Tree"/>
          <p:cNvSpPr>
            <a:spLocks noEditPoints="1" noChangeArrowheads="1"/>
          </p:cNvSpPr>
          <p:nvPr/>
        </p:nvSpPr>
        <p:spPr bwMode="auto">
          <a:xfrm>
            <a:off x="228600" y="40386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 name="Tree"/>
          <p:cNvSpPr>
            <a:spLocks noEditPoints="1" noChangeArrowheads="1"/>
          </p:cNvSpPr>
          <p:nvPr/>
        </p:nvSpPr>
        <p:spPr bwMode="auto">
          <a:xfrm>
            <a:off x="4495800" y="22098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25"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1242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2766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191000"/>
            <a:ext cx="228600" cy="4312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167908"/>
            <a:ext cx="228599" cy="4312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1" y="6096000"/>
            <a:ext cx="216358" cy="4081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5908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5146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57150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60198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6388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7150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9436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43600"/>
            <a:ext cx="377927" cy="712960"/>
          </a:xfrm>
          <a:prstGeom prst="rect">
            <a:avLst/>
          </a:prstGeom>
          <a:noFill/>
          <a:extLst>
            <a:ext uri="{909E8E84-426E-40DD-AFC4-6F175D3DCCD1}">
              <a14:hiddenFill xmlns:a14="http://schemas.microsoft.com/office/drawing/2010/main">
                <a:solidFill>
                  <a:srgbClr val="FFFFFF"/>
                </a:solidFill>
              </a14:hiddenFill>
            </a:ext>
          </a:extLst>
        </p:spPr>
      </p:pic>
      <p:sp>
        <p:nvSpPr>
          <p:cNvPr id="12" name="Tree"/>
          <p:cNvSpPr>
            <a:spLocks noEditPoints="1" noChangeArrowheads="1"/>
          </p:cNvSpPr>
          <p:nvPr/>
        </p:nvSpPr>
        <p:spPr bwMode="auto">
          <a:xfrm>
            <a:off x="762000" y="33528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8" name="Tree"/>
          <p:cNvSpPr>
            <a:spLocks noEditPoints="1" noChangeArrowheads="1"/>
          </p:cNvSpPr>
          <p:nvPr/>
        </p:nvSpPr>
        <p:spPr bwMode="auto">
          <a:xfrm>
            <a:off x="4343400" y="59436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 name="Tree"/>
          <p:cNvSpPr>
            <a:spLocks noEditPoints="1" noChangeArrowheads="1"/>
          </p:cNvSpPr>
          <p:nvPr/>
        </p:nvSpPr>
        <p:spPr bwMode="auto">
          <a:xfrm>
            <a:off x="533400" y="5867400"/>
            <a:ext cx="590550" cy="590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31" name="Picture 3" descr="C:\Users\niki\AppData\Local\Microsoft\Windows\Temporary Internet Files\Content.IE5\WJ8YSMF0\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743200"/>
            <a:ext cx="377927" cy="7129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niki\AppData\Local\Microsoft\Windows\Temporary Internet Files\Content.IE5\IO1GRIUN\MC90043627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3528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7543800" y="533400"/>
            <a:ext cx="487363" cy="487363"/>
          </a:xfrm>
          <a:prstGeom prst="rect">
            <a:avLst/>
          </a:prstGeom>
        </p:spPr>
      </p:pic>
    </p:spTree>
    <p:extLst>
      <p:ext uri="{BB962C8B-B14F-4D97-AF65-F5344CB8AC3E}">
        <p14:creationId xmlns:p14="http://schemas.microsoft.com/office/powerpoint/2010/main" val="405960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9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Design</a:t>
            </a:r>
            <a:endParaRPr lang="en-US" dirty="0"/>
          </a:p>
        </p:txBody>
      </p:sp>
      <p:sp>
        <p:nvSpPr>
          <p:cNvPr id="3" name="Content Placeholder 2"/>
          <p:cNvSpPr>
            <a:spLocks noGrp="1"/>
          </p:cNvSpPr>
          <p:nvPr>
            <p:ph idx="1"/>
          </p:nvPr>
        </p:nvSpPr>
        <p:spPr/>
        <p:txBody>
          <a:bodyPr/>
          <a:lstStyle/>
          <a:p>
            <a:r>
              <a:rPr lang="en-US" dirty="0" smtClean="0"/>
              <a:t>Control Summary</a:t>
            </a:r>
          </a:p>
          <a:p>
            <a:pPr lvl="1"/>
            <a:r>
              <a:rPr lang="en-US" dirty="0" smtClean="0"/>
              <a:t>Mouse click to attack</a:t>
            </a:r>
          </a:p>
          <a:p>
            <a:pPr lvl="1"/>
            <a:r>
              <a:rPr lang="en-US" dirty="0" smtClean="0"/>
              <a:t>Move mouse to control camera viewing (where the player is looking)</a:t>
            </a:r>
          </a:p>
          <a:p>
            <a:pPr lvl="1"/>
            <a:r>
              <a:rPr lang="en-US" dirty="0" smtClean="0"/>
              <a:t>Use keyboard controls to move about the world</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162800" y="609600"/>
            <a:ext cx="487363" cy="487363"/>
          </a:xfrm>
          <a:prstGeom prst="rect">
            <a:avLst/>
          </a:prstGeom>
        </p:spPr>
      </p:pic>
    </p:spTree>
    <p:extLst>
      <p:ext uri="{BB962C8B-B14F-4D97-AF65-F5344CB8AC3E}">
        <p14:creationId xmlns:p14="http://schemas.microsoft.com/office/powerpoint/2010/main" val="1868341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Design</a:t>
            </a:r>
            <a:endParaRPr lang="en-US" dirty="0"/>
          </a:p>
        </p:txBody>
      </p:sp>
      <p:sp>
        <p:nvSpPr>
          <p:cNvPr id="3" name="Content Placeholder 2"/>
          <p:cNvSpPr>
            <a:spLocks noGrp="1"/>
          </p:cNvSpPr>
          <p:nvPr>
            <p:ph idx="1"/>
          </p:nvPr>
        </p:nvSpPr>
        <p:spPr>
          <a:xfrm>
            <a:off x="457200" y="1600201"/>
            <a:ext cx="8229600" cy="533400"/>
          </a:xfrm>
        </p:spPr>
        <p:txBody>
          <a:bodyPr>
            <a:normAutofit lnSpcReduction="10000"/>
          </a:bodyPr>
          <a:lstStyle/>
          <a:p>
            <a:r>
              <a:rPr lang="en-US" dirty="0" smtClean="0"/>
              <a:t>State transition diagrams:</a:t>
            </a:r>
          </a:p>
          <a:p>
            <a:pPr marL="0" indent="0">
              <a:buNone/>
            </a:pPr>
            <a:endParaRPr lang="en-US" dirty="0" smtClean="0"/>
          </a:p>
        </p:txBody>
      </p:sp>
      <p:sp>
        <p:nvSpPr>
          <p:cNvPr id="4" name="Oval 3"/>
          <p:cNvSpPr/>
          <p:nvPr/>
        </p:nvSpPr>
        <p:spPr>
          <a:xfrm>
            <a:off x="304800" y="22860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screen</a:t>
            </a:r>
            <a:endParaRPr lang="en-US" dirty="0"/>
          </a:p>
        </p:txBody>
      </p:sp>
      <p:sp>
        <p:nvSpPr>
          <p:cNvPr id="5" name="Oval 4"/>
          <p:cNvSpPr/>
          <p:nvPr/>
        </p:nvSpPr>
        <p:spPr>
          <a:xfrm>
            <a:off x="1219200" y="38862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play</a:t>
            </a:r>
            <a:endParaRPr lang="en-US" dirty="0"/>
          </a:p>
        </p:txBody>
      </p:sp>
      <p:sp>
        <p:nvSpPr>
          <p:cNvPr id="6" name="Oval 5"/>
          <p:cNvSpPr/>
          <p:nvPr/>
        </p:nvSpPr>
        <p:spPr>
          <a:xfrm>
            <a:off x="5257800" y="4724400"/>
            <a:ext cx="1524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attacking</a:t>
            </a:r>
            <a:endParaRPr lang="en-US" dirty="0"/>
          </a:p>
        </p:txBody>
      </p:sp>
      <p:sp>
        <p:nvSpPr>
          <p:cNvPr id="7" name="Oval 6"/>
          <p:cNvSpPr/>
          <p:nvPr/>
        </p:nvSpPr>
        <p:spPr>
          <a:xfrm>
            <a:off x="2667000" y="48006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searching</a:t>
            </a:r>
            <a:endParaRPr lang="en-US" dirty="0"/>
          </a:p>
        </p:txBody>
      </p:sp>
      <p:sp>
        <p:nvSpPr>
          <p:cNvPr id="8" name="Oval 7"/>
          <p:cNvSpPr/>
          <p:nvPr/>
        </p:nvSpPr>
        <p:spPr>
          <a:xfrm>
            <a:off x="7010400" y="3733800"/>
            <a:ext cx="1752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Navigating</a:t>
            </a:r>
            <a:endParaRPr lang="en-US" dirty="0"/>
          </a:p>
        </p:txBody>
      </p:sp>
      <p:sp>
        <p:nvSpPr>
          <p:cNvPr id="10" name="Oval 9"/>
          <p:cNvSpPr/>
          <p:nvPr/>
        </p:nvSpPr>
        <p:spPr>
          <a:xfrm>
            <a:off x="7543800" y="22098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Over</a:t>
            </a:r>
            <a:endParaRPr lang="en-US" dirty="0"/>
          </a:p>
        </p:txBody>
      </p:sp>
      <p:cxnSp>
        <p:nvCxnSpPr>
          <p:cNvPr id="12" name="Curved Connector 11"/>
          <p:cNvCxnSpPr>
            <a:stCxn id="4" idx="4"/>
            <a:endCxn id="5" idx="1"/>
          </p:cNvCxnSpPr>
          <p:nvPr/>
        </p:nvCxnSpPr>
        <p:spPr>
          <a:xfrm rot="16200000" flipH="1">
            <a:off x="800100" y="3467099"/>
            <a:ext cx="689629" cy="461029"/>
          </a:xfrm>
          <a:prstGeom prst="curved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5"/>
            <a:endCxn id="7" idx="2"/>
          </p:cNvCxnSpPr>
          <p:nvPr/>
        </p:nvCxnSpPr>
        <p:spPr>
          <a:xfrm rot="16200000" flipH="1">
            <a:off x="2129771" y="4796770"/>
            <a:ext cx="537229" cy="537229"/>
          </a:xfrm>
          <a:prstGeom prst="curved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7" idx="6"/>
            <a:endCxn id="6" idx="2"/>
          </p:cNvCxnSpPr>
          <p:nvPr/>
        </p:nvCxnSpPr>
        <p:spPr>
          <a:xfrm flipV="1">
            <a:off x="4267200" y="5257800"/>
            <a:ext cx="990600" cy="76200"/>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6" idx="6"/>
            <a:endCxn id="8" idx="4"/>
          </p:cNvCxnSpPr>
          <p:nvPr/>
        </p:nvCxnSpPr>
        <p:spPr>
          <a:xfrm flipV="1">
            <a:off x="6781800" y="4800600"/>
            <a:ext cx="1104900" cy="457200"/>
          </a:xfrm>
          <a:prstGeom prst="curved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8" idx="0"/>
            <a:endCxn id="10" idx="4"/>
          </p:cNvCxnSpPr>
          <p:nvPr/>
        </p:nvCxnSpPr>
        <p:spPr>
          <a:xfrm rot="5400000" flipH="1" flipV="1">
            <a:off x="7753350" y="3409950"/>
            <a:ext cx="457200" cy="190500"/>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0" idx="2"/>
            <a:endCxn id="4" idx="6"/>
          </p:cNvCxnSpPr>
          <p:nvPr/>
        </p:nvCxnSpPr>
        <p:spPr>
          <a:xfrm rot="10800000" flipV="1">
            <a:off x="1524000" y="2743200"/>
            <a:ext cx="6019800" cy="76200"/>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5" idx="7"/>
            <a:endCxn id="6" idx="0"/>
          </p:cNvCxnSpPr>
          <p:nvPr/>
        </p:nvCxnSpPr>
        <p:spPr>
          <a:xfrm rot="16200000" flipH="1">
            <a:off x="3733799" y="2438400"/>
            <a:ext cx="681971" cy="3890029"/>
          </a:xfrm>
          <a:prstGeom prst="curvedConnector3">
            <a:avLst>
              <a:gd name="adj1" fmla="val -56429"/>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5" idx="7"/>
            <a:endCxn id="8" idx="1"/>
          </p:cNvCxnSpPr>
          <p:nvPr/>
        </p:nvCxnSpPr>
        <p:spPr>
          <a:xfrm rot="5400000" flipH="1" flipV="1">
            <a:off x="4622216" y="1397584"/>
            <a:ext cx="152400" cy="5137291"/>
          </a:xfrm>
          <a:prstGeom prst="curvedConnector3">
            <a:avLst>
              <a:gd name="adj1" fmla="val 35251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7" idx="4"/>
            <a:endCxn id="8" idx="6"/>
          </p:cNvCxnSpPr>
          <p:nvPr/>
        </p:nvCxnSpPr>
        <p:spPr>
          <a:xfrm rot="5400000" flipH="1" flipV="1">
            <a:off x="5314950" y="2419350"/>
            <a:ext cx="1600200" cy="5295900"/>
          </a:xfrm>
          <a:prstGeom prst="curvedConnector4">
            <a:avLst>
              <a:gd name="adj1" fmla="val -35421"/>
              <a:gd name="adj2" fmla="val 105027"/>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6" idx="1"/>
            <a:endCxn id="7" idx="0"/>
          </p:cNvCxnSpPr>
          <p:nvPr/>
        </p:nvCxnSpPr>
        <p:spPr>
          <a:xfrm rot="16200000" flipV="1">
            <a:off x="4434029" y="3833672"/>
            <a:ext cx="80029" cy="2013885"/>
          </a:xfrm>
          <a:prstGeom prst="curvedConnector3">
            <a:avLst>
              <a:gd name="adj1" fmla="val 48086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8" idx="5"/>
            <a:endCxn id="7" idx="5"/>
          </p:cNvCxnSpPr>
          <p:nvPr/>
        </p:nvCxnSpPr>
        <p:spPr>
          <a:xfrm rot="5400000">
            <a:off x="5736197" y="2941030"/>
            <a:ext cx="1066800" cy="4473482"/>
          </a:xfrm>
          <a:prstGeom prst="curvedConnector3">
            <a:avLst>
              <a:gd name="adj1" fmla="val 136073"/>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8" idx="3"/>
            <a:endCxn id="6" idx="7"/>
          </p:cNvCxnSpPr>
          <p:nvPr/>
        </p:nvCxnSpPr>
        <p:spPr>
          <a:xfrm rot="5400000">
            <a:off x="6794710" y="4408277"/>
            <a:ext cx="236258" cy="708447"/>
          </a:xfrm>
          <a:prstGeom prst="curvedConnector5">
            <a:avLst>
              <a:gd name="adj1" fmla="val 96759"/>
              <a:gd name="adj2" fmla="val 52363"/>
              <a:gd name="adj3" fmla="val 324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5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67600" y="609600"/>
            <a:ext cx="487363" cy="487363"/>
          </a:xfrm>
          <a:prstGeom prst="rect">
            <a:avLst/>
          </a:prstGeom>
        </p:spPr>
      </p:pic>
    </p:spTree>
    <p:extLst>
      <p:ext uri="{BB962C8B-B14F-4D97-AF65-F5344CB8AC3E}">
        <p14:creationId xmlns:p14="http://schemas.microsoft.com/office/powerpoint/2010/main" val="3118806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88" fill="hold"/>
                                        <p:tgtEl>
                                          <p:spTgt spid="50"/>
                                        </p:tgtEl>
                                      </p:cBhvr>
                                    </p:cmd>
                                  </p:childTnLst>
                                </p:cTn>
                              </p:par>
                            </p:childTnLst>
                          </p:cTn>
                        </p:par>
                      </p:childTnLst>
                    </p:cTn>
                  </p:par>
                </p:childTnLst>
              </p:cTn>
              <p:nextCondLst>
                <p:cond evt="onClick" delay="0">
                  <p:tgtEl>
                    <p:spTgt spid="50"/>
                  </p:tgtEl>
                </p:cond>
              </p:nextCondLst>
            </p:seq>
            <p:audio>
              <p:cMediaNode vol="80000">
                <p:cTn id="7" fill="hold" display="0">
                  <p:stCondLst>
                    <p:cond delay="indefinite"/>
                  </p:stCondLst>
                  <p:endCondLst>
                    <p:cond evt="onStopAudio" delay="0">
                      <p:tgtEl>
                        <p:sldTgt/>
                      </p:tgtEl>
                    </p:cond>
                  </p:endCondLst>
                </p:cTn>
                <p:tgtEl>
                  <p:spTgt spid="5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TotalTime>
  <Words>458</Words>
  <Application>Microsoft Office PowerPoint</Application>
  <PresentationFormat>On-screen Show (4:3)</PresentationFormat>
  <Paragraphs>56</Paragraphs>
  <Slides>11</Slides>
  <Notes>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Zombyrinth</vt:lpstr>
      <vt:lpstr>Overview</vt:lpstr>
      <vt:lpstr>Overview</vt:lpstr>
      <vt:lpstr>Game Mechanics</vt:lpstr>
      <vt:lpstr>Game Mechanics</vt:lpstr>
      <vt:lpstr>Game Mechanics</vt:lpstr>
      <vt:lpstr>User Interface Design</vt:lpstr>
      <vt:lpstr>User Interface Design</vt:lpstr>
      <vt:lpstr>User Interface Design</vt:lpstr>
      <vt:lpstr>Artificial Intelligence</vt:lpstr>
      <vt:lpstr>Game Progression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Zombyrinth</dc:title>
  <dc:creator>niki</dc:creator>
  <cp:lastModifiedBy>niki</cp:lastModifiedBy>
  <cp:revision>12</cp:revision>
  <dcterms:created xsi:type="dcterms:W3CDTF">2014-11-25T20:07:15Z</dcterms:created>
  <dcterms:modified xsi:type="dcterms:W3CDTF">2014-11-25T21:27:10Z</dcterms:modified>
</cp:coreProperties>
</file>