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89" r:id="rId11"/>
    <p:sldId id="265" r:id="rId12"/>
    <p:sldId id="266" r:id="rId13"/>
    <p:sldId id="267" r:id="rId14"/>
    <p:sldId id="268" r:id="rId15"/>
    <p:sldId id="286" r:id="rId16"/>
    <p:sldId id="270" r:id="rId17"/>
    <p:sldId id="271" r:id="rId18"/>
    <p:sldId id="272" r:id="rId19"/>
    <p:sldId id="273" r:id="rId20"/>
    <p:sldId id="288" r:id="rId21"/>
    <p:sldId id="274" r:id="rId22"/>
    <p:sldId id="275" r:id="rId23"/>
    <p:sldId id="276" r:id="rId24"/>
    <p:sldId id="277" r:id="rId25"/>
    <p:sldId id="278" r:id="rId26"/>
    <p:sldId id="279" r:id="rId27"/>
    <p:sldId id="287" r:id="rId28"/>
    <p:sldId id="280" r:id="rId29"/>
    <p:sldId id="281" r:id="rId30"/>
    <p:sldId id="282" r:id="rId31"/>
    <p:sldId id="284" r:id="rId32"/>
    <p:sldId id="285" r:id="rId33"/>
  </p:sldIdLst>
  <p:sldSz cx="9144000" cy="6858000" type="screen4x3"/>
  <p:notesSz cx="6858000" cy="9144000"/>
  <p:defaultTextStyle>
    <a:defPPr>
      <a:defRPr lang="en-GB"/>
    </a:defPPr>
    <a:lvl1pPr algn="l" defTabSz="457200" rtl="0" fontAlgn="base">
      <a:spcBef>
        <a:spcPct val="0"/>
      </a:spcBef>
      <a:spcAft>
        <a:spcPct val="0"/>
      </a:spcAft>
      <a:buClr>
        <a:srgbClr val="000000"/>
      </a:buClr>
      <a:buSzPct val="100000"/>
      <a:buFont typeface="Times New Roman" pitchFamily="16" charset="0"/>
      <a:defRPr kern="1200">
        <a:solidFill>
          <a:schemeClr val="bg1"/>
        </a:solidFill>
        <a:latin typeface="Calibri" pitchFamily="32" charset="0"/>
        <a:ea typeface="+mn-ea"/>
        <a:cs typeface="+mn-cs"/>
      </a:defRPr>
    </a:lvl1pPr>
    <a:lvl2pPr marL="742950" indent="-285750" algn="l" defTabSz="457200" rtl="0" fontAlgn="base">
      <a:spcBef>
        <a:spcPct val="0"/>
      </a:spcBef>
      <a:spcAft>
        <a:spcPct val="0"/>
      </a:spcAft>
      <a:buClr>
        <a:srgbClr val="000000"/>
      </a:buClr>
      <a:buSzPct val="100000"/>
      <a:buFont typeface="Times New Roman" pitchFamily="16" charset="0"/>
      <a:defRPr kern="1200">
        <a:solidFill>
          <a:schemeClr val="bg1"/>
        </a:solidFill>
        <a:latin typeface="Calibri" pitchFamily="32" charset="0"/>
        <a:ea typeface="+mn-ea"/>
        <a:cs typeface="+mn-cs"/>
      </a:defRPr>
    </a:lvl2pPr>
    <a:lvl3pPr marL="1143000" indent="-228600" algn="l" defTabSz="457200" rtl="0" fontAlgn="base">
      <a:spcBef>
        <a:spcPct val="0"/>
      </a:spcBef>
      <a:spcAft>
        <a:spcPct val="0"/>
      </a:spcAft>
      <a:buClr>
        <a:srgbClr val="000000"/>
      </a:buClr>
      <a:buSzPct val="100000"/>
      <a:buFont typeface="Times New Roman" pitchFamily="16" charset="0"/>
      <a:defRPr kern="1200">
        <a:solidFill>
          <a:schemeClr val="bg1"/>
        </a:solidFill>
        <a:latin typeface="Calibri" pitchFamily="32" charset="0"/>
        <a:ea typeface="+mn-ea"/>
        <a:cs typeface="+mn-cs"/>
      </a:defRPr>
    </a:lvl3pPr>
    <a:lvl4pPr marL="1600200" indent="-228600" algn="l" defTabSz="457200" rtl="0" fontAlgn="base">
      <a:spcBef>
        <a:spcPct val="0"/>
      </a:spcBef>
      <a:spcAft>
        <a:spcPct val="0"/>
      </a:spcAft>
      <a:buClr>
        <a:srgbClr val="000000"/>
      </a:buClr>
      <a:buSzPct val="100000"/>
      <a:buFont typeface="Times New Roman" pitchFamily="16" charset="0"/>
      <a:defRPr kern="1200">
        <a:solidFill>
          <a:schemeClr val="bg1"/>
        </a:solidFill>
        <a:latin typeface="Calibri" pitchFamily="32" charset="0"/>
        <a:ea typeface="+mn-ea"/>
        <a:cs typeface="+mn-cs"/>
      </a:defRPr>
    </a:lvl4pPr>
    <a:lvl5pPr marL="2057400" indent="-228600" algn="l" defTabSz="457200" rtl="0" fontAlgn="base">
      <a:spcBef>
        <a:spcPct val="0"/>
      </a:spcBef>
      <a:spcAft>
        <a:spcPct val="0"/>
      </a:spcAft>
      <a:buClr>
        <a:srgbClr val="000000"/>
      </a:buClr>
      <a:buSzPct val="100000"/>
      <a:buFont typeface="Times New Roman" pitchFamily="16" charset="0"/>
      <a:defRPr kern="1200">
        <a:solidFill>
          <a:schemeClr val="bg1"/>
        </a:solidFill>
        <a:latin typeface="Calibri" pitchFamily="32" charset="0"/>
        <a:ea typeface="+mn-ea"/>
        <a:cs typeface="+mn-cs"/>
      </a:defRPr>
    </a:lvl5pPr>
    <a:lvl6pPr marL="2286000" algn="l" defTabSz="914400" rtl="0" eaLnBrk="1" latinLnBrk="0" hangingPunct="1">
      <a:defRPr kern="1200">
        <a:solidFill>
          <a:schemeClr val="bg1"/>
        </a:solidFill>
        <a:latin typeface="Calibri" pitchFamily="32" charset="0"/>
        <a:ea typeface="+mn-ea"/>
        <a:cs typeface="+mn-cs"/>
      </a:defRPr>
    </a:lvl6pPr>
    <a:lvl7pPr marL="2743200" algn="l" defTabSz="914400" rtl="0" eaLnBrk="1" latinLnBrk="0" hangingPunct="1">
      <a:defRPr kern="1200">
        <a:solidFill>
          <a:schemeClr val="bg1"/>
        </a:solidFill>
        <a:latin typeface="Calibri" pitchFamily="32" charset="0"/>
        <a:ea typeface="+mn-ea"/>
        <a:cs typeface="+mn-cs"/>
      </a:defRPr>
    </a:lvl7pPr>
    <a:lvl8pPr marL="3200400" algn="l" defTabSz="914400" rtl="0" eaLnBrk="1" latinLnBrk="0" hangingPunct="1">
      <a:defRPr kern="1200">
        <a:solidFill>
          <a:schemeClr val="bg1"/>
        </a:solidFill>
        <a:latin typeface="Calibri" pitchFamily="32" charset="0"/>
        <a:ea typeface="+mn-ea"/>
        <a:cs typeface="+mn-cs"/>
      </a:defRPr>
    </a:lvl8pPr>
    <a:lvl9pPr marL="3657600" algn="l" defTabSz="914400" rtl="0" eaLnBrk="1" latinLnBrk="0" hangingPunct="1">
      <a:defRPr kern="1200">
        <a:solidFill>
          <a:schemeClr val="bg1"/>
        </a:solidFill>
        <a:latin typeface="Calibri" pitchFamily="3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defRPr/>
            </a:pPr>
            <a:endParaRPr lang="en-US"/>
          </a:p>
        </p:txBody>
      </p:sp>
      <p:sp>
        <p:nvSpPr>
          <p:cNvPr id="32771" name="Rectangle 2"/>
          <p:cNvSpPr>
            <a:spLocks noGrp="1" noRot="1" noChangeAspect="1" noChangeArrowheads="1"/>
          </p:cNvSpPr>
          <p:nvPr>
            <p:ph type="sldImg"/>
          </p:nvPr>
        </p:nvSpPr>
        <p:spPr bwMode="auto">
          <a:xfrm>
            <a:off x="0" y="-7167563"/>
            <a:ext cx="0" cy="15722601"/>
          </a:xfrm>
          <a:prstGeom prst="rect">
            <a:avLst/>
          </a:prstGeom>
          <a:noFill/>
          <a:ln w="9525">
            <a:noFill/>
            <a:round/>
            <a:headEnd/>
            <a:tailEnd/>
          </a:ln>
        </p:spPr>
      </p:sp>
      <p:sp>
        <p:nvSpPr>
          <p:cNvPr id="2051" name="Rectangle 3"/>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smtClean="0"/>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0" y="695325"/>
            <a:ext cx="1588" cy="1588"/>
          </a:xfrm>
          <a:prstGeom prst="rect">
            <a:avLst/>
          </a:prstGeom>
          <a:solidFill>
            <a:srgbClr val="FFFFFF"/>
          </a:solidFill>
          <a:ln w="9525">
            <a:solidFill>
              <a:srgbClr val="000000"/>
            </a:solidFill>
            <a:miter lim="800000"/>
            <a:headEnd/>
            <a:tailEnd/>
          </a:ln>
        </p:spPr>
        <p:txBody>
          <a:bodyPr wrap="none" anchor="ctr"/>
          <a:lstStyle/>
          <a:p>
            <a:endParaRPr lang="en-US">
              <a:ea typeface="MS Gothic" charset="0"/>
              <a:cs typeface="MS Gothic" charset="0"/>
            </a:endParaRPr>
          </a:p>
        </p:txBody>
      </p:sp>
      <p:sp>
        <p:nvSpPr>
          <p:cNvPr id="33795" name="Rectangle 2"/>
          <p:cNvSpPr txBox="1">
            <a:spLocks noGrp="1" noChangeArrowheads="1"/>
          </p:cNvSpPr>
          <p:nvPr>
            <p:ph type="body"/>
          </p:nvPr>
        </p:nvSpPr>
        <p:spPr>
          <a:xfrm>
            <a:off x="685800" y="4343400"/>
            <a:ext cx="5484813" cy="4114800"/>
          </a:xfrm>
          <a:noFill/>
          <a:ln/>
        </p:spPr>
        <p:txBody>
          <a:bodyPr wrap="none" anchor="ct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Text Box 1"/>
          <p:cNvSpPr txBox="1">
            <a:spLocks noChangeArrowheads="1"/>
          </p:cNvSpPr>
          <p:nvPr/>
        </p:nvSpPr>
        <p:spPr bwMode="auto">
          <a:xfrm>
            <a:off x="0" y="695325"/>
            <a:ext cx="1588" cy="1588"/>
          </a:xfrm>
          <a:prstGeom prst="rect">
            <a:avLst/>
          </a:prstGeom>
          <a:solidFill>
            <a:srgbClr val="FFFFFF"/>
          </a:solidFill>
          <a:ln w="9525">
            <a:solidFill>
              <a:srgbClr val="000000"/>
            </a:solidFill>
            <a:miter lim="800000"/>
            <a:headEnd/>
            <a:tailEnd/>
          </a:ln>
        </p:spPr>
        <p:txBody>
          <a:bodyPr wrap="none" anchor="ctr"/>
          <a:lstStyle/>
          <a:p>
            <a:endParaRPr lang="en-US">
              <a:ea typeface="MS Gothic" charset="0"/>
              <a:cs typeface="MS Gothic" charset="0"/>
            </a:endParaRPr>
          </a:p>
        </p:txBody>
      </p:sp>
      <p:sp>
        <p:nvSpPr>
          <p:cNvPr id="41987" name="Rectangle 2"/>
          <p:cNvSpPr txBox="1">
            <a:spLocks noGrp="1" noChangeArrowheads="1"/>
          </p:cNvSpPr>
          <p:nvPr>
            <p:ph type="body"/>
          </p:nvPr>
        </p:nvSpPr>
        <p:spPr>
          <a:xfrm>
            <a:off x="685800" y="4343400"/>
            <a:ext cx="5484813" cy="4114800"/>
          </a:xfrm>
          <a:noFill/>
          <a:ln/>
        </p:spPr>
        <p:txBody>
          <a:bodyPr wrap="none" anchor="ct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Text Box 1"/>
          <p:cNvSpPr txBox="1">
            <a:spLocks noChangeArrowheads="1"/>
          </p:cNvSpPr>
          <p:nvPr/>
        </p:nvSpPr>
        <p:spPr bwMode="auto">
          <a:xfrm>
            <a:off x="0" y="695325"/>
            <a:ext cx="1588" cy="1588"/>
          </a:xfrm>
          <a:prstGeom prst="rect">
            <a:avLst/>
          </a:prstGeom>
          <a:solidFill>
            <a:srgbClr val="FFFFFF"/>
          </a:solidFill>
          <a:ln w="9525">
            <a:solidFill>
              <a:srgbClr val="000000"/>
            </a:solidFill>
            <a:miter lim="800000"/>
            <a:headEnd/>
            <a:tailEnd/>
          </a:ln>
        </p:spPr>
        <p:txBody>
          <a:bodyPr wrap="none" anchor="ctr"/>
          <a:lstStyle/>
          <a:p>
            <a:endParaRPr lang="en-US">
              <a:ea typeface="MS Gothic" charset="0"/>
              <a:cs typeface="MS Gothic" charset="0"/>
            </a:endParaRPr>
          </a:p>
        </p:txBody>
      </p:sp>
      <p:sp>
        <p:nvSpPr>
          <p:cNvPr id="43011" name="Rectangle 2"/>
          <p:cNvSpPr txBox="1">
            <a:spLocks noGrp="1" noChangeArrowheads="1"/>
          </p:cNvSpPr>
          <p:nvPr>
            <p:ph type="body"/>
          </p:nvPr>
        </p:nvSpPr>
        <p:spPr>
          <a:xfrm>
            <a:off x="685800" y="4343400"/>
            <a:ext cx="5484813" cy="4114800"/>
          </a:xfrm>
          <a:noFill/>
          <a:ln/>
        </p:spPr>
        <p:txBody>
          <a:bodyPr wrap="none" anchor="ct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Text Box 1"/>
          <p:cNvSpPr txBox="1">
            <a:spLocks noChangeArrowheads="1"/>
          </p:cNvSpPr>
          <p:nvPr/>
        </p:nvSpPr>
        <p:spPr bwMode="auto">
          <a:xfrm>
            <a:off x="0" y="695325"/>
            <a:ext cx="1588" cy="1588"/>
          </a:xfrm>
          <a:prstGeom prst="rect">
            <a:avLst/>
          </a:prstGeom>
          <a:solidFill>
            <a:srgbClr val="FFFFFF"/>
          </a:solidFill>
          <a:ln w="9525">
            <a:solidFill>
              <a:srgbClr val="000000"/>
            </a:solidFill>
            <a:miter lim="800000"/>
            <a:headEnd/>
            <a:tailEnd/>
          </a:ln>
        </p:spPr>
        <p:txBody>
          <a:bodyPr wrap="none" anchor="ctr"/>
          <a:lstStyle/>
          <a:p>
            <a:endParaRPr lang="en-US">
              <a:ea typeface="MS Gothic" charset="0"/>
              <a:cs typeface="MS Gothic" charset="0"/>
            </a:endParaRPr>
          </a:p>
        </p:txBody>
      </p:sp>
      <p:sp>
        <p:nvSpPr>
          <p:cNvPr id="44035" name="Rectangle 2"/>
          <p:cNvSpPr txBox="1">
            <a:spLocks noGrp="1" noChangeArrowheads="1"/>
          </p:cNvSpPr>
          <p:nvPr>
            <p:ph type="body"/>
          </p:nvPr>
        </p:nvSpPr>
        <p:spPr>
          <a:xfrm>
            <a:off x="685800" y="4343400"/>
            <a:ext cx="5484813" cy="4114800"/>
          </a:xfrm>
          <a:noFill/>
          <a:ln/>
        </p:spPr>
        <p:txBody>
          <a:bodyPr wrap="none" anchor="ct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Text Box 1"/>
          <p:cNvSpPr txBox="1">
            <a:spLocks noChangeArrowheads="1"/>
          </p:cNvSpPr>
          <p:nvPr/>
        </p:nvSpPr>
        <p:spPr bwMode="auto">
          <a:xfrm>
            <a:off x="0" y="695325"/>
            <a:ext cx="1588" cy="1588"/>
          </a:xfrm>
          <a:prstGeom prst="rect">
            <a:avLst/>
          </a:prstGeom>
          <a:solidFill>
            <a:srgbClr val="FFFFFF"/>
          </a:solidFill>
          <a:ln w="9525">
            <a:solidFill>
              <a:srgbClr val="000000"/>
            </a:solidFill>
            <a:miter lim="800000"/>
            <a:headEnd/>
            <a:tailEnd/>
          </a:ln>
        </p:spPr>
        <p:txBody>
          <a:bodyPr wrap="none" anchor="ctr"/>
          <a:lstStyle/>
          <a:p>
            <a:endParaRPr lang="en-US">
              <a:ea typeface="MS Gothic" charset="0"/>
              <a:cs typeface="MS Gothic" charset="0"/>
            </a:endParaRPr>
          </a:p>
        </p:txBody>
      </p:sp>
      <p:sp>
        <p:nvSpPr>
          <p:cNvPr id="45059" name="Rectangle 2"/>
          <p:cNvSpPr txBox="1">
            <a:spLocks noGrp="1" noChangeArrowheads="1"/>
          </p:cNvSpPr>
          <p:nvPr>
            <p:ph type="body"/>
          </p:nvPr>
        </p:nvSpPr>
        <p:spPr>
          <a:xfrm>
            <a:off x="685800" y="4343400"/>
            <a:ext cx="5484813" cy="4114800"/>
          </a:xfrm>
          <a:noFill/>
          <a:ln/>
        </p:spPr>
        <p:txBody>
          <a:bodyPr wrap="none" anchor="ct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Text Box 1"/>
          <p:cNvSpPr txBox="1">
            <a:spLocks noChangeArrowheads="1"/>
          </p:cNvSpPr>
          <p:nvPr/>
        </p:nvSpPr>
        <p:spPr bwMode="auto">
          <a:xfrm>
            <a:off x="0" y="695325"/>
            <a:ext cx="1588" cy="1588"/>
          </a:xfrm>
          <a:prstGeom prst="rect">
            <a:avLst/>
          </a:prstGeom>
          <a:solidFill>
            <a:srgbClr val="FFFFFF"/>
          </a:solidFill>
          <a:ln w="9525">
            <a:solidFill>
              <a:srgbClr val="000000"/>
            </a:solidFill>
            <a:miter lim="800000"/>
            <a:headEnd/>
            <a:tailEnd/>
          </a:ln>
        </p:spPr>
        <p:txBody>
          <a:bodyPr wrap="none" anchor="ctr"/>
          <a:lstStyle/>
          <a:p>
            <a:endParaRPr lang="en-US">
              <a:ea typeface="MS Gothic" charset="0"/>
              <a:cs typeface="MS Gothic" charset="0"/>
            </a:endParaRPr>
          </a:p>
        </p:txBody>
      </p:sp>
      <p:sp>
        <p:nvSpPr>
          <p:cNvPr id="46083" name="Rectangle 2"/>
          <p:cNvSpPr txBox="1">
            <a:spLocks noGrp="1" noChangeArrowheads="1"/>
          </p:cNvSpPr>
          <p:nvPr>
            <p:ph type="body"/>
          </p:nvPr>
        </p:nvSpPr>
        <p:spPr>
          <a:xfrm>
            <a:off x="685800" y="4343400"/>
            <a:ext cx="5484813" cy="4114800"/>
          </a:xfrm>
          <a:noFill/>
          <a:ln/>
        </p:spPr>
        <p:txBody>
          <a:bodyPr wrap="none" anchor="ct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Text Box 1"/>
          <p:cNvSpPr txBox="1">
            <a:spLocks noChangeArrowheads="1"/>
          </p:cNvSpPr>
          <p:nvPr/>
        </p:nvSpPr>
        <p:spPr bwMode="auto">
          <a:xfrm>
            <a:off x="0" y="695325"/>
            <a:ext cx="1588" cy="1588"/>
          </a:xfrm>
          <a:prstGeom prst="rect">
            <a:avLst/>
          </a:prstGeom>
          <a:solidFill>
            <a:srgbClr val="FFFFFF"/>
          </a:solidFill>
          <a:ln w="9525">
            <a:solidFill>
              <a:srgbClr val="000000"/>
            </a:solidFill>
            <a:miter lim="800000"/>
            <a:headEnd/>
            <a:tailEnd/>
          </a:ln>
        </p:spPr>
        <p:txBody>
          <a:bodyPr wrap="none" anchor="ctr"/>
          <a:lstStyle/>
          <a:p>
            <a:endParaRPr lang="en-US">
              <a:ea typeface="MS Gothic" charset="0"/>
              <a:cs typeface="MS Gothic" charset="0"/>
            </a:endParaRPr>
          </a:p>
        </p:txBody>
      </p:sp>
      <p:sp>
        <p:nvSpPr>
          <p:cNvPr id="49155" name="Rectangle 2"/>
          <p:cNvSpPr txBox="1">
            <a:spLocks noGrp="1" noChangeArrowheads="1"/>
          </p:cNvSpPr>
          <p:nvPr>
            <p:ph type="body"/>
          </p:nvPr>
        </p:nvSpPr>
        <p:spPr>
          <a:xfrm>
            <a:off x="685800" y="4343400"/>
            <a:ext cx="5484813" cy="4114800"/>
          </a:xfrm>
          <a:noFill/>
          <a:ln/>
        </p:spPr>
        <p:txBody>
          <a:bodyPr wrap="none" anchor="ct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Text Box 1"/>
          <p:cNvSpPr txBox="1">
            <a:spLocks noChangeArrowheads="1"/>
          </p:cNvSpPr>
          <p:nvPr/>
        </p:nvSpPr>
        <p:spPr bwMode="auto">
          <a:xfrm>
            <a:off x="0" y="695325"/>
            <a:ext cx="1588" cy="1588"/>
          </a:xfrm>
          <a:prstGeom prst="rect">
            <a:avLst/>
          </a:prstGeom>
          <a:solidFill>
            <a:srgbClr val="FFFFFF"/>
          </a:solidFill>
          <a:ln w="9525">
            <a:solidFill>
              <a:srgbClr val="000000"/>
            </a:solidFill>
            <a:miter lim="800000"/>
            <a:headEnd/>
            <a:tailEnd/>
          </a:ln>
        </p:spPr>
        <p:txBody>
          <a:bodyPr wrap="none" anchor="ctr"/>
          <a:lstStyle/>
          <a:p>
            <a:endParaRPr lang="en-US">
              <a:ea typeface="MS Gothic" charset="0"/>
              <a:cs typeface="MS Gothic" charset="0"/>
            </a:endParaRPr>
          </a:p>
        </p:txBody>
      </p:sp>
      <p:sp>
        <p:nvSpPr>
          <p:cNvPr id="48131" name="Rectangle 2"/>
          <p:cNvSpPr txBox="1">
            <a:spLocks noGrp="1" noChangeArrowheads="1"/>
          </p:cNvSpPr>
          <p:nvPr>
            <p:ph type="body"/>
          </p:nvPr>
        </p:nvSpPr>
        <p:spPr>
          <a:xfrm>
            <a:off x="685800" y="4343400"/>
            <a:ext cx="5484813" cy="4114800"/>
          </a:xfrm>
          <a:noFill/>
          <a:ln/>
        </p:spPr>
        <p:txBody>
          <a:bodyPr wrap="none" anchor="ct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Text Box 1"/>
          <p:cNvSpPr txBox="1">
            <a:spLocks noChangeArrowheads="1"/>
          </p:cNvSpPr>
          <p:nvPr/>
        </p:nvSpPr>
        <p:spPr bwMode="auto">
          <a:xfrm>
            <a:off x="0" y="695325"/>
            <a:ext cx="1588" cy="1588"/>
          </a:xfrm>
          <a:prstGeom prst="rect">
            <a:avLst/>
          </a:prstGeom>
          <a:solidFill>
            <a:srgbClr val="FFFFFF"/>
          </a:solidFill>
          <a:ln w="9525">
            <a:solidFill>
              <a:srgbClr val="000000"/>
            </a:solidFill>
            <a:miter lim="800000"/>
            <a:headEnd/>
            <a:tailEnd/>
          </a:ln>
        </p:spPr>
        <p:txBody>
          <a:bodyPr wrap="none" anchor="ctr"/>
          <a:lstStyle/>
          <a:p>
            <a:endParaRPr lang="en-US">
              <a:ea typeface="MS Gothic" charset="0"/>
              <a:cs typeface="MS Gothic" charset="0"/>
            </a:endParaRPr>
          </a:p>
        </p:txBody>
      </p:sp>
      <p:sp>
        <p:nvSpPr>
          <p:cNvPr id="49155" name="Rectangle 2"/>
          <p:cNvSpPr txBox="1">
            <a:spLocks noGrp="1" noChangeArrowheads="1"/>
          </p:cNvSpPr>
          <p:nvPr>
            <p:ph type="body"/>
          </p:nvPr>
        </p:nvSpPr>
        <p:spPr>
          <a:xfrm>
            <a:off x="685800" y="4343400"/>
            <a:ext cx="5484813" cy="4114800"/>
          </a:xfrm>
          <a:noFill/>
          <a:ln/>
        </p:spPr>
        <p:txBody>
          <a:bodyPr wrap="none" anchor="ct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Text Box 1"/>
          <p:cNvSpPr txBox="1">
            <a:spLocks noChangeArrowheads="1"/>
          </p:cNvSpPr>
          <p:nvPr/>
        </p:nvSpPr>
        <p:spPr bwMode="auto">
          <a:xfrm>
            <a:off x="0" y="695325"/>
            <a:ext cx="1588" cy="1588"/>
          </a:xfrm>
          <a:prstGeom prst="rect">
            <a:avLst/>
          </a:prstGeom>
          <a:solidFill>
            <a:srgbClr val="FFFFFF"/>
          </a:solidFill>
          <a:ln w="9525">
            <a:solidFill>
              <a:srgbClr val="000000"/>
            </a:solidFill>
            <a:miter lim="800000"/>
            <a:headEnd/>
            <a:tailEnd/>
          </a:ln>
        </p:spPr>
        <p:txBody>
          <a:bodyPr wrap="none" anchor="ctr"/>
          <a:lstStyle/>
          <a:p>
            <a:endParaRPr lang="en-US">
              <a:ea typeface="MS Gothic" charset="0"/>
              <a:cs typeface="MS Gothic" charset="0"/>
            </a:endParaRPr>
          </a:p>
        </p:txBody>
      </p:sp>
      <p:sp>
        <p:nvSpPr>
          <p:cNvPr id="50179" name="Rectangle 2"/>
          <p:cNvSpPr txBox="1">
            <a:spLocks noGrp="1" noChangeArrowheads="1"/>
          </p:cNvSpPr>
          <p:nvPr>
            <p:ph type="body"/>
          </p:nvPr>
        </p:nvSpPr>
        <p:spPr>
          <a:xfrm>
            <a:off x="685800" y="4343400"/>
            <a:ext cx="5484813" cy="4114800"/>
          </a:xfrm>
          <a:noFill/>
          <a:ln/>
        </p:spPr>
        <p:txBody>
          <a:bodyPr wrap="none" anchor="ct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Text Box 1"/>
          <p:cNvSpPr txBox="1">
            <a:spLocks noChangeArrowheads="1"/>
          </p:cNvSpPr>
          <p:nvPr/>
        </p:nvSpPr>
        <p:spPr bwMode="auto">
          <a:xfrm>
            <a:off x="0" y="695325"/>
            <a:ext cx="1588" cy="1588"/>
          </a:xfrm>
          <a:prstGeom prst="rect">
            <a:avLst/>
          </a:prstGeom>
          <a:solidFill>
            <a:srgbClr val="FFFFFF"/>
          </a:solidFill>
          <a:ln w="9525">
            <a:solidFill>
              <a:srgbClr val="000000"/>
            </a:solidFill>
            <a:miter lim="800000"/>
            <a:headEnd/>
            <a:tailEnd/>
          </a:ln>
        </p:spPr>
        <p:txBody>
          <a:bodyPr wrap="none" anchor="ctr"/>
          <a:lstStyle/>
          <a:p>
            <a:endParaRPr lang="en-US">
              <a:ea typeface="MS Gothic" charset="0"/>
              <a:cs typeface="MS Gothic" charset="0"/>
            </a:endParaRPr>
          </a:p>
        </p:txBody>
      </p:sp>
      <p:sp>
        <p:nvSpPr>
          <p:cNvPr id="51203" name="Rectangle 2"/>
          <p:cNvSpPr txBox="1">
            <a:spLocks noGrp="1" noChangeArrowheads="1"/>
          </p:cNvSpPr>
          <p:nvPr>
            <p:ph type="body"/>
          </p:nvPr>
        </p:nvSpPr>
        <p:spPr>
          <a:xfrm>
            <a:off x="685800" y="4343400"/>
            <a:ext cx="5484813" cy="4114800"/>
          </a:xfrm>
          <a:noFill/>
          <a:ln/>
        </p:spPr>
        <p:txBody>
          <a:bodyPr wrap="none" anchor="ct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Text Box 1"/>
          <p:cNvSpPr txBox="1">
            <a:spLocks noChangeArrowheads="1"/>
          </p:cNvSpPr>
          <p:nvPr/>
        </p:nvSpPr>
        <p:spPr bwMode="auto">
          <a:xfrm>
            <a:off x="0" y="695325"/>
            <a:ext cx="1588" cy="1588"/>
          </a:xfrm>
          <a:prstGeom prst="rect">
            <a:avLst/>
          </a:prstGeom>
          <a:solidFill>
            <a:srgbClr val="FFFFFF"/>
          </a:solidFill>
          <a:ln w="9525">
            <a:solidFill>
              <a:srgbClr val="000000"/>
            </a:solidFill>
            <a:miter lim="800000"/>
            <a:headEnd/>
            <a:tailEnd/>
          </a:ln>
        </p:spPr>
        <p:txBody>
          <a:bodyPr wrap="none" anchor="ctr"/>
          <a:lstStyle/>
          <a:p>
            <a:endParaRPr lang="en-US">
              <a:ea typeface="MS Gothic" charset="0"/>
              <a:cs typeface="MS Gothic" charset="0"/>
            </a:endParaRPr>
          </a:p>
        </p:txBody>
      </p:sp>
      <p:sp>
        <p:nvSpPr>
          <p:cNvPr id="34819" name="Rectangle 2"/>
          <p:cNvSpPr txBox="1">
            <a:spLocks noGrp="1" noChangeArrowheads="1"/>
          </p:cNvSpPr>
          <p:nvPr>
            <p:ph type="body"/>
          </p:nvPr>
        </p:nvSpPr>
        <p:spPr>
          <a:xfrm>
            <a:off x="685800" y="4343400"/>
            <a:ext cx="5484813" cy="4114800"/>
          </a:xfrm>
          <a:noFill/>
          <a:ln/>
        </p:spPr>
        <p:txBody>
          <a:bodyPr wrap="none" anchor="ct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Text Box 1"/>
          <p:cNvSpPr txBox="1">
            <a:spLocks noChangeArrowheads="1"/>
          </p:cNvSpPr>
          <p:nvPr/>
        </p:nvSpPr>
        <p:spPr bwMode="auto">
          <a:xfrm>
            <a:off x="0" y="695325"/>
            <a:ext cx="1588" cy="1588"/>
          </a:xfrm>
          <a:prstGeom prst="rect">
            <a:avLst/>
          </a:prstGeom>
          <a:solidFill>
            <a:srgbClr val="FFFFFF"/>
          </a:solidFill>
          <a:ln w="9525">
            <a:solidFill>
              <a:srgbClr val="000000"/>
            </a:solidFill>
            <a:miter lim="800000"/>
            <a:headEnd/>
            <a:tailEnd/>
          </a:ln>
        </p:spPr>
        <p:txBody>
          <a:bodyPr wrap="none" anchor="ctr"/>
          <a:lstStyle/>
          <a:p>
            <a:endParaRPr lang="en-US">
              <a:ea typeface="MS Gothic" charset="0"/>
              <a:cs typeface="MS Gothic" charset="0"/>
            </a:endParaRPr>
          </a:p>
        </p:txBody>
      </p:sp>
      <p:sp>
        <p:nvSpPr>
          <p:cNvPr id="51203" name="Rectangle 2"/>
          <p:cNvSpPr txBox="1">
            <a:spLocks noGrp="1" noChangeArrowheads="1"/>
          </p:cNvSpPr>
          <p:nvPr>
            <p:ph type="body"/>
          </p:nvPr>
        </p:nvSpPr>
        <p:spPr>
          <a:xfrm>
            <a:off x="685800" y="4343400"/>
            <a:ext cx="5484813" cy="4114800"/>
          </a:xfrm>
          <a:noFill/>
          <a:ln/>
        </p:spPr>
        <p:txBody>
          <a:bodyPr wrap="none" anchor="ct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Text Box 1"/>
          <p:cNvSpPr txBox="1">
            <a:spLocks noChangeArrowheads="1"/>
          </p:cNvSpPr>
          <p:nvPr/>
        </p:nvSpPr>
        <p:spPr bwMode="auto">
          <a:xfrm>
            <a:off x="0" y="695325"/>
            <a:ext cx="1588" cy="1588"/>
          </a:xfrm>
          <a:prstGeom prst="rect">
            <a:avLst/>
          </a:prstGeom>
          <a:solidFill>
            <a:srgbClr val="FFFFFF"/>
          </a:solidFill>
          <a:ln w="9525">
            <a:solidFill>
              <a:srgbClr val="000000"/>
            </a:solidFill>
            <a:miter lim="800000"/>
            <a:headEnd/>
            <a:tailEnd/>
          </a:ln>
        </p:spPr>
        <p:txBody>
          <a:bodyPr wrap="none" anchor="ctr"/>
          <a:lstStyle/>
          <a:p>
            <a:endParaRPr lang="en-US">
              <a:ea typeface="MS Gothic" charset="0"/>
              <a:cs typeface="MS Gothic" charset="0"/>
            </a:endParaRPr>
          </a:p>
        </p:txBody>
      </p:sp>
      <p:sp>
        <p:nvSpPr>
          <p:cNvPr id="52227" name="Rectangle 2"/>
          <p:cNvSpPr txBox="1">
            <a:spLocks noGrp="1" noChangeArrowheads="1"/>
          </p:cNvSpPr>
          <p:nvPr>
            <p:ph type="body"/>
          </p:nvPr>
        </p:nvSpPr>
        <p:spPr>
          <a:xfrm>
            <a:off x="685800" y="4343400"/>
            <a:ext cx="5484813" cy="4114800"/>
          </a:xfrm>
          <a:noFill/>
          <a:ln/>
        </p:spPr>
        <p:txBody>
          <a:bodyPr wrap="none" anchor="ct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Text Box 1"/>
          <p:cNvSpPr txBox="1">
            <a:spLocks noChangeArrowheads="1"/>
          </p:cNvSpPr>
          <p:nvPr/>
        </p:nvSpPr>
        <p:spPr bwMode="auto">
          <a:xfrm>
            <a:off x="0" y="695325"/>
            <a:ext cx="1588" cy="1588"/>
          </a:xfrm>
          <a:prstGeom prst="rect">
            <a:avLst/>
          </a:prstGeom>
          <a:solidFill>
            <a:srgbClr val="FFFFFF"/>
          </a:solidFill>
          <a:ln w="9525">
            <a:solidFill>
              <a:srgbClr val="000000"/>
            </a:solidFill>
            <a:miter lim="800000"/>
            <a:headEnd/>
            <a:tailEnd/>
          </a:ln>
        </p:spPr>
        <p:txBody>
          <a:bodyPr wrap="none" anchor="ctr"/>
          <a:lstStyle/>
          <a:p>
            <a:endParaRPr lang="en-US">
              <a:ea typeface="MS Gothic" charset="0"/>
              <a:cs typeface="MS Gothic" charset="0"/>
            </a:endParaRPr>
          </a:p>
        </p:txBody>
      </p:sp>
      <p:sp>
        <p:nvSpPr>
          <p:cNvPr id="53251" name="Rectangle 2"/>
          <p:cNvSpPr txBox="1">
            <a:spLocks noGrp="1" noChangeArrowheads="1"/>
          </p:cNvSpPr>
          <p:nvPr>
            <p:ph type="body"/>
          </p:nvPr>
        </p:nvSpPr>
        <p:spPr>
          <a:xfrm>
            <a:off x="685800" y="4343400"/>
            <a:ext cx="5484813" cy="4114800"/>
          </a:xfrm>
          <a:noFill/>
          <a:ln/>
        </p:spPr>
        <p:txBody>
          <a:bodyPr wrap="none" anchor="ct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Text Box 1"/>
          <p:cNvSpPr txBox="1">
            <a:spLocks noChangeArrowheads="1"/>
          </p:cNvSpPr>
          <p:nvPr/>
        </p:nvSpPr>
        <p:spPr bwMode="auto">
          <a:xfrm>
            <a:off x="0" y="695325"/>
            <a:ext cx="1588" cy="1588"/>
          </a:xfrm>
          <a:prstGeom prst="rect">
            <a:avLst/>
          </a:prstGeom>
          <a:solidFill>
            <a:srgbClr val="FFFFFF"/>
          </a:solidFill>
          <a:ln w="9525">
            <a:solidFill>
              <a:srgbClr val="000000"/>
            </a:solidFill>
            <a:miter lim="800000"/>
            <a:headEnd/>
            <a:tailEnd/>
          </a:ln>
        </p:spPr>
        <p:txBody>
          <a:bodyPr wrap="none" anchor="ctr"/>
          <a:lstStyle/>
          <a:p>
            <a:endParaRPr lang="en-US">
              <a:ea typeface="MS Gothic" charset="0"/>
              <a:cs typeface="MS Gothic" charset="0"/>
            </a:endParaRPr>
          </a:p>
        </p:txBody>
      </p:sp>
      <p:sp>
        <p:nvSpPr>
          <p:cNvPr id="54275" name="Rectangle 2"/>
          <p:cNvSpPr txBox="1">
            <a:spLocks noGrp="1" noChangeArrowheads="1"/>
          </p:cNvSpPr>
          <p:nvPr>
            <p:ph type="body"/>
          </p:nvPr>
        </p:nvSpPr>
        <p:spPr>
          <a:xfrm>
            <a:off x="685800" y="4343400"/>
            <a:ext cx="5484813" cy="4114800"/>
          </a:xfrm>
          <a:noFill/>
          <a:ln/>
        </p:spPr>
        <p:txBody>
          <a:bodyPr wrap="none" anchor="ct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Text Box 1"/>
          <p:cNvSpPr txBox="1">
            <a:spLocks noChangeArrowheads="1"/>
          </p:cNvSpPr>
          <p:nvPr/>
        </p:nvSpPr>
        <p:spPr bwMode="auto">
          <a:xfrm>
            <a:off x="0" y="695325"/>
            <a:ext cx="1588" cy="1588"/>
          </a:xfrm>
          <a:prstGeom prst="rect">
            <a:avLst/>
          </a:prstGeom>
          <a:solidFill>
            <a:srgbClr val="FFFFFF"/>
          </a:solidFill>
          <a:ln w="9525">
            <a:solidFill>
              <a:srgbClr val="000000"/>
            </a:solidFill>
            <a:miter lim="800000"/>
            <a:headEnd/>
            <a:tailEnd/>
          </a:ln>
        </p:spPr>
        <p:txBody>
          <a:bodyPr wrap="none" anchor="ctr"/>
          <a:lstStyle/>
          <a:p>
            <a:endParaRPr lang="en-US">
              <a:ea typeface="MS Gothic" charset="0"/>
              <a:cs typeface="MS Gothic" charset="0"/>
            </a:endParaRPr>
          </a:p>
        </p:txBody>
      </p:sp>
      <p:sp>
        <p:nvSpPr>
          <p:cNvPr id="55299" name="Rectangle 2"/>
          <p:cNvSpPr txBox="1">
            <a:spLocks noGrp="1" noChangeArrowheads="1"/>
          </p:cNvSpPr>
          <p:nvPr>
            <p:ph type="body"/>
          </p:nvPr>
        </p:nvSpPr>
        <p:spPr>
          <a:xfrm>
            <a:off x="685800" y="4343400"/>
            <a:ext cx="5484813" cy="4114800"/>
          </a:xfrm>
          <a:noFill/>
          <a:ln/>
        </p:spPr>
        <p:txBody>
          <a:bodyPr wrap="none" anchor="ct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Text Box 1"/>
          <p:cNvSpPr txBox="1">
            <a:spLocks noChangeArrowheads="1"/>
          </p:cNvSpPr>
          <p:nvPr/>
        </p:nvSpPr>
        <p:spPr bwMode="auto">
          <a:xfrm>
            <a:off x="0" y="695325"/>
            <a:ext cx="1588" cy="1588"/>
          </a:xfrm>
          <a:prstGeom prst="rect">
            <a:avLst/>
          </a:prstGeom>
          <a:solidFill>
            <a:srgbClr val="FFFFFF"/>
          </a:solidFill>
          <a:ln w="9525">
            <a:solidFill>
              <a:srgbClr val="000000"/>
            </a:solidFill>
            <a:miter lim="800000"/>
            <a:headEnd/>
            <a:tailEnd/>
          </a:ln>
        </p:spPr>
        <p:txBody>
          <a:bodyPr wrap="none" anchor="ctr"/>
          <a:lstStyle/>
          <a:p>
            <a:endParaRPr lang="en-US">
              <a:ea typeface="MS Gothic" charset="0"/>
              <a:cs typeface="MS Gothic" charset="0"/>
            </a:endParaRPr>
          </a:p>
        </p:txBody>
      </p:sp>
      <p:sp>
        <p:nvSpPr>
          <p:cNvPr id="56323" name="Rectangle 2"/>
          <p:cNvSpPr txBox="1">
            <a:spLocks noGrp="1" noChangeArrowheads="1"/>
          </p:cNvSpPr>
          <p:nvPr>
            <p:ph type="body"/>
          </p:nvPr>
        </p:nvSpPr>
        <p:spPr>
          <a:xfrm>
            <a:off x="685800" y="4343400"/>
            <a:ext cx="5484813" cy="4114800"/>
          </a:xfrm>
          <a:noFill/>
          <a:ln/>
        </p:spPr>
        <p:txBody>
          <a:bodyPr wrap="none" anchor="ct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Text Box 1"/>
          <p:cNvSpPr txBox="1">
            <a:spLocks noChangeArrowheads="1"/>
          </p:cNvSpPr>
          <p:nvPr/>
        </p:nvSpPr>
        <p:spPr bwMode="auto">
          <a:xfrm>
            <a:off x="0" y="695325"/>
            <a:ext cx="1588" cy="1588"/>
          </a:xfrm>
          <a:prstGeom prst="rect">
            <a:avLst/>
          </a:prstGeom>
          <a:solidFill>
            <a:srgbClr val="FFFFFF"/>
          </a:solidFill>
          <a:ln w="9525">
            <a:solidFill>
              <a:srgbClr val="000000"/>
            </a:solidFill>
            <a:miter lim="800000"/>
            <a:headEnd/>
            <a:tailEnd/>
          </a:ln>
        </p:spPr>
        <p:txBody>
          <a:bodyPr wrap="none" anchor="ctr"/>
          <a:lstStyle/>
          <a:p>
            <a:endParaRPr lang="en-US">
              <a:ea typeface="MS Gothic" charset="0"/>
              <a:cs typeface="MS Gothic" charset="0"/>
            </a:endParaRPr>
          </a:p>
        </p:txBody>
      </p:sp>
      <p:sp>
        <p:nvSpPr>
          <p:cNvPr id="57347" name="Rectangle 2"/>
          <p:cNvSpPr txBox="1">
            <a:spLocks noGrp="1" noChangeArrowheads="1"/>
          </p:cNvSpPr>
          <p:nvPr>
            <p:ph type="body"/>
          </p:nvPr>
        </p:nvSpPr>
        <p:spPr>
          <a:xfrm>
            <a:off x="685800" y="4343400"/>
            <a:ext cx="5484813" cy="4114800"/>
          </a:xfrm>
          <a:noFill/>
          <a:ln/>
        </p:spPr>
        <p:txBody>
          <a:bodyPr wrap="none" anchor="ct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Text Box 1"/>
          <p:cNvSpPr txBox="1">
            <a:spLocks noChangeArrowheads="1"/>
          </p:cNvSpPr>
          <p:nvPr/>
        </p:nvSpPr>
        <p:spPr bwMode="auto">
          <a:xfrm>
            <a:off x="0" y="695325"/>
            <a:ext cx="1588" cy="1588"/>
          </a:xfrm>
          <a:prstGeom prst="rect">
            <a:avLst/>
          </a:prstGeom>
          <a:solidFill>
            <a:srgbClr val="FFFFFF"/>
          </a:solidFill>
          <a:ln w="9525">
            <a:solidFill>
              <a:srgbClr val="000000"/>
            </a:solidFill>
            <a:miter lim="800000"/>
            <a:headEnd/>
            <a:tailEnd/>
          </a:ln>
        </p:spPr>
        <p:txBody>
          <a:bodyPr wrap="none" anchor="ctr"/>
          <a:lstStyle/>
          <a:p>
            <a:endParaRPr lang="en-US">
              <a:ea typeface="MS Gothic" charset="0"/>
              <a:cs typeface="MS Gothic" charset="0"/>
            </a:endParaRPr>
          </a:p>
        </p:txBody>
      </p:sp>
      <p:sp>
        <p:nvSpPr>
          <p:cNvPr id="57347" name="Rectangle 2"/>
          <p:cNvSpPr txBox="1">
            <a:spLocks noGrp="1" noChangeArrowheads="1"/>
          </p:cNvSpPr>
          <p:nvPr>
            <p:ph type="body"/>
          </p:nvPr>
        </p:nvSpPr>
        <p:spPr>
          <a:xfrm>
            <a:off x="685800" y="4343400"/>
            <a:ext cx="5484813" cy="4114800"/>
          </a:xfrm>
          <a:noFill/>
          <a:ln/>
        </p:spPr>
        <p:txBody>
          <a:bodyPr wrap="none" anchor="ct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Text Box 1"/>
          <p:cNvSpPr txBox="1">
            <a:spLocks noChangeArrowheads="1"/>
          </p:cNvSpPr>
          <p:nvPr/>
        </p:nvSpPr>
        <p:spPr bwMode="auto">
          <a:xfrm>
            <a:off x="0" y="695325"/>
            <a:ext cx="1588" cy="1588"/>
          </a:xfrm>
          <a:prstGeom prst="rect">
            <a:avLst/>
          </a:prstGeom>
          <a:solidFill>
            <a:srgbClr val="FFFFFF"/>
          </a:solidFill>
          <a:ln w="9525">
            <a:solidFill>
              <a:srgbClr val="000000"/>
            </a:solidFill>
            <a:miter lim="800000"/>
            <a:headEnd/>
            <a:tailEnd/>
          </a:ln>
        </p:spPr>
        <p:txBody>
          <a:bodyPr wrap="none" anchor="ctr"/>
          <a:lstStyle/>
          <a:p>
            <a:endParaRPr lang="en-US">
              <a:ea typeface="MS Gothic" charset="0"/>
              <a:cs typeface="MS Gothic" charset="0"/>
            </a:endParaRPr>
          </a:p>
        </p:txBody>
      </p:sp>
      <p:sp>
        <p:nvSpPr>
          <p:cNvPr id="58371" name="Rectangle 2"/>
          <p:cNvSpPr txBox="1">
            <a:spLocks noGrp="1" noChangeArrowheads="1"/>
          </p:cNvSpPr>
          <p:nvPr>
            <p:ph type="body"/>
          </p:nvPr>
        </p:nvSpPr>
        <p:spPr>
          <a:xfrm>
            <a:off x="685800" y="4343400"/>
            <a:ext cx="5484813" cy="4114800"/>
          </a:xfrm>
          <a:noFill/>
          <a:ln/>
        </p:spPr>
        <p:txBody>
          <a:bodyPr wrap="none" anchor="ct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Text Box 1"/>
          <p:cNvSpPr txBox="1">
            <a:spLocks noChangeArrowheads="1"/>
          </p:cNvSpPr>
          <p:nvPr/>
        </p:nvSpPr>
        <p:spPr bwMode="auto">
          <a:xfrm>
            <a:off x="0" y="695325"/>
            <a:ext cx="1588" cy="1588"/>
          </a:xfrm>
          <a:prstGeom prst="rect">
            <a:avLst/>
          </a:prstGeom>
          <a:solidFill>
            <a:srgbClr val="FFFFFF"/>
          </a:solidFill>
          <a:ln w="9525">
            <a:solidFill>
              <a:srgbClr val="000000"/>
            </a:solidFill>
            <a:miter lim="800000"/>
            <a:headEnd/>
            <a:tailEnd/>
          </a:ln>
        </p:spPr>
        <p:txBody>
          <a:bodyPr wrap="none" anchor="ctr"/>
          <a:lstStyle/>
          <a:p>
            <a:endParaRPr lang="en-US">
              <a:ea typeface="MS Gothic" charset="0"/>
              <a:cs typeface="MS Gothic" charset="0"/>
            </a:endParaRPr>
          </a:p>
        </p:txBody>
      </p:sp>
      <p:sp>
        <p:nvSpPr>
          <p:cNvPr id="59395" name="Rectangle 2"/>
          <p:cNvSpPr txBox="1">
            <a:spLocks noGrp="1" noChangeArrowheads="1"/>
          </p:cNvSpPr>
          <p:nvPr>
            <p:ph type="body"/>
          </p:nvPr>
        </p:nvSpPr>
        <p:spPr>
          <a:xfrm>
            <a:off x="685800" y="4343400"/>
            <a:ext cx="5484813" cy="4114800"/>
          </a:xfrm>
          <a:noFill/>
          <a:ln/>
        </p:spPr>
        <p:txBody>
          <a:bodyPr wrap="none" anchor="ct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Text Box 1"/>
          <p:cNvSpPr txBox="1">
            <a:spLocks noChangeArrowheads="1"/>
          </p:cNvSpPr>
          <p:nvPr/>
        </p:nvSpPr>
        <p:spPr bwMode="auto">
          <a:xfrm>
            <a:off x="0" y="695325"/>
            <a:ext cx="1588" cy="1588"/>
          </a:xfrm>
          <a:prstGeom prst="rect">
            <a:avLst/>
          </a:prstGeom>
          <a:solidFill>
            <a:srgbClr val="FFFFFF"/>
          </a:solidFill>
          <a:ln w="9525">
            <a:solidFill>
              <a:srgbClr val="000000"/>
            </a:solidFill>
            <a:miter lim="800000"/>
            <a:headEnd/>
            <a:tailEnd/>
          </a:ln>
        </p:spPr>
        <p:txBody>
          <a:bodyPr wrap="none" anchor="ctr"/>
          <a:lstStyle/>
          <a:p>
            <a:endParaRPr lang="en-US">
              <a:ea typeface="MS Gothic" charset="0"/>
              <a:cs typeface="MS Gothic" charset="0"/>
            </a:endParaRPr>
          </a:p>
        </p:txBody>
      </p:sp>
      <p:sp>
        <p:nvSpPr>
          <p:cNvPr id="35843" name="Rectangle 2"/>
          <p:cNvSpPr txBox="1">
            <a:spLocks noGrp="1" noChangeArrowheads="1"/>
          </p:cNvSpPr>
          <p:nvPr>
            <p:ph type="body"/>
          </p:nvPr>
        </p:nvSpPr>
        <p:spPr>
          <a:xfrm>
            <a:off x="685800" y="4343400"/>
            <a:ext cx="5484813" cy="4114800"/>
          </a:xfrm>
          <a:noFill/>
          <a:ln/>
        </p:spPr>
        <p:txBody>
          <a:bodyPr wrap="none" anchor="ct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Text Box 1"/>
          <p:cNvSpPr txBox="1">
            <a:spLocks noChangeArrowheads="1"/>
          </p:cNvSpPr>
          <p:nvPr/>
        </p:nvSpPr>
        <p:spPr bwMode="auto">
          <a:xfrm>
            <a:off x="0" y="695325"/>
            <a:ext cx="1588" cy="1588"/>
          </a:xfrm>
          <a:prstGeom prst="rect">
            <a:avLst/>
          </a:prstGeom>
          <a:solidFill>
            <a:srgbClr val="FFFFFF"/>
          </a:solidFill>
          <a:ln w="9525">
            <a:solidFill>
              <a:srgbClr val="000000"/>
            </a:solidFill>
            <a:miter lim="800000"/>
            <a:headEnd/>
            <a:tailEnd/>
          </a:ln>
        </p:spPr>
        <p:txBody>
          <a:bodyPr wrap="none" anchor="ctr"/>
          <a:lstStyle/>
          <a:p>
            <a:endParaRPr lang="en-US">
              <a:ea typeface="MS Gothic" charset="0"/>
              <a:cs typeface="MS Gothic" charset="0"/>
            </a:endParaRPr>
          </a:p>
        </p:txBody>
      </p:sp>
      <p:sp>
        <p:nvSpPr>
          <p:cNvPr id="60419" name="Rectangle 2"/>
          <p:cNvSpPr txBox="1">
            <a:spLocks noGrp="1" noChangeArrowheads="1"/>
          </p:cNvSpPr>
          <p:nvPr>
            <p:ph type="body"/>
          </p:nvPr>
        </p:nvSpPr>
        <p:spPr>
          <a:xfrm>
            <a:off x="685800" y="4343400"/>
            <a:ext cx="5484813" cy="4114800"/>
          </a:xfrm>
          <a:noFill/>
          <a:ln/>
        </p:spPr>
        <p:txBody>
          <a:bodyPr wrap="none" anchor="ct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Text Box 1"/>
          <p:cNvSpPr txBox="1">
            <a:spLocks noChangeArrowheads="1"/>
          </p:cNvSpPr>
          <p:nvPr/>
        </p:nvSpPr>
        <p:spPr bwMode="auto">
          <a:xfrm>
            <a:off x="0" y="695325"/>
            <a:ext cx="1588" cy="1588"/>
          </a:xfrm>
          <a:prstGeom prst="rect">
            <a:avLst/>
          </a:prstGeom>
          <a:solidFill>
            <a:srgbClr val="FFFFFF"/>
          </a:solidFill>
          <a:ln w="9525">
            <a:solidFill>
              <a:srgbClr val="000000"/>
            </a:solidFill>
            <a:miter lim="800000"/>
            <a:headEnd/>
            <a:tailEnd/>
          </a:ln>
        </p:spPr>
        <p:txBody>
          <a:bodyPr wrap="none" anchor="ctr"/>
          <a:lstStyle/>
          <a:p>
            <a:endParaRPr lang="en-US">
              <a:ea typeface="MS Gothic" charset="0"/>
              <a:cs typeface="MS Gothic" charset="0"/>
            </a:endParaRPr>
          </a:p>
        </p:txBody>
      </p:sp>
      <p:sp>
        <p:nvSpPr>
          <p:cNvPr id="62467" name="Rectangle 2"/>
          <p:cNvSpPr txBox="1">
            <a:spLocks noGrp="1" noChangeArrowheads="1"/>
          </p:cNvSpPr>
          <p:nvPr>
            <p:ph type="body"/>
          </p:nvPr>
        </p:nvSpPr>
        <p:spPr>
          <a:xfrm>
            <a:off x="685800" y="4343400"/>
            <a:ext cx="5484813" cy="4114800"/>
          </a:xfrm>
          <a:noFill/>
          <a:ln/>
        </p:spPr>
        <p:txBody>
          <a:bodyPr wrap="none" anchor="ct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Text Box 1"/>
          <p:cNvSpPr txBox="1">
            <a:spLocks noChangeArrowheads="1"/>
          </p:cNvSpPr>
          <p:nvPr/>
        </p:nvSpPr>
        <p:spPr bwMode="auto">
          <a:xfrm>
            <a:off x="0" y="695325"/>
            <a:ext cx="1588" cy="1588"/>
          </a:xfrm>
          <a:prstGeom prst="rect">
            <a:avLst/>
          </a:prstGeom>
          <a:solidFill>
            <a:srgbClr val="FFFFFF"/>
          </a:solidFill>
          <a:ln w="9525">
            <a:solidFill>
              <a:srgbClr val="000000"/>
            </a:solidFill>
            <a:miter lim="800000"/>
            <a:headEnd/>
            <a:tailEnd/>
          </a:ln>
        </p:spPr>
        <p:txBody>
          <a:bodyPr wrap="none" anchor="ctr"/>
          <a:lstStyle/>
          <a:p>
            <a:endParaRPr lang="en-US">
              <a:ea typeface="MS Gothic" charset="0"/>
              <a:cs typeface="MS Gothic" charset="0"/>
            </a:endParaRPr>
          </a:p>
        </p:txBody>
      </p:sp>
      <p:sp>
        <p:nvSpPr>
          <p:cNvPr id="63491" name="Rectangle 2"/>
          <p:cNvSpPr txBox="1">
            <a:spLocks noGrp="1" noChangeArrowheads="1"/>
          </p:cNvSpPr>
          <p:nvPr>
            <p:ph type="body"/>
          </p:nvPr>
        </p:nvSpPr>
        <p:spPr>
          <a:xfrm>
            <a:off x="685800" y="4343400"/>
            <a:ext cx="5484813" cy="4114800"/>
          </a:xfrm>
          <a:noFill/>
          <a:ln/>
        </p:spPr>
        <p:txBody>
          <a:bodyPr wrap="none" anchor="ct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Text Box 1"/>
          <p:cNvSpPr txBox="1">
            <a:spLocks noChangeArrowheads="1"/>
          </p:cNvSpPr>
          <p:nvPr/>
        </p:nvSpPr>
        <p:spPr bwMode="auto">
          <a:xfrm>
            <a:off x="0" y="695325"/>
            <a:ext cx="1588" cy="1588"/>
          </a:xfrm>
          <a:prstGeom prst="rect">
            <a:avLst/>
          </a:prstGeom>
          <a:solidFill>
            <a:srgbClr val="FFFFFF"/>
          </a:solidFill>
          <a:ln w="9525">
            <a:solidFill>
              <a:srgbClr val="000000"/>
            </a:solidFill>
            <a:miter lim="800000"/>
            <a:headEnd/>
            <a:tailEnd/>
          </a:ln>
        </p:spPr>
        <p:txBody>
          <a:bodyPr wrap="none" anchor="ctr"/>
          <a:lstStyle/>
          <a:p>
            <a:endParaRPr lang="en-US">
              <a:ea typeface="MS Gothic" charset="0"/>
              <a:cs typeface="MS Gothic" charset="0"/>
            </a:endParaRPr>
          </a:p>
        </p:txBody>
      </p:sp>
      <p:sp>
        <p:nvSpPr>
          <p:cNvPr id="36867" name="Rectangle 2"/>
          <p:cNvSpPr txBox="1">
            <a:spLocks noGrp="1" noChangeArrowheads="1"/>
          </p:cNvSpPr>
          <p:nvPr>
            <p:ph type="body"/>
          </p:nvPr>
        </p:nvSpPr>
        <p:spPr>
          <a:xfrm>
            <a:off x="685800" y="4343400"/>
            <a:ext cx="5484813" cy="4114800"/>
          </a:xfrm>
          <a:noFill/>
          <a:ln/>
        </p:spPr>
        <p:txBody>
          <a:bodyPr wrap="none" anchor="ct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Text Box 1"/>
          <p:cNvSpPr txBox="1">
            <a:spLocks noChangeArrowheads="1"/>
          </p:cNvSpPr>
          <p:nvPr/>
        </p:nvSpPr>
        <p:spPr bwMode="auto">
          <a:xfrm>
            <a:off x="0" y="695325"/>
            <a:ext cx="1588" cy="1588"/>
          </a:xfrm>
          <a:prstGeom prst="rect">
            <a:avLst/>
          </a:prstGeom>
          <a:solidFill>
            <a:srgbClr val="FFFFFF"/>
          </a:solidFill>
          <a:ln w="9525">
            <a:solidFill>
              <a:srgbClr val="000000"/>
            </a:solidFill>
            <a:miter lim="800000"/>
            <a:headEnd/>
            <a:tailEnd/>
          </a:ln>
        </p:spPr>
        <p:txBody>
          <a:bodyPr wrap="none" anchor="ctr"/>
          <a:lstStyle/>
          <a:p>
            <a:endParaRPr lang="en-US">
              <a:ea typeface="MS Gothic" charset="0"/>
              <a:cs typeface="MS Gothic" charset="0"/>
            </a:endParaRPr>
          </a:p>
        </p:txBody>
      </p:sp>
      <p:sp>
        <p:nvSpPr>
          <p:cNvPr id="37891" name="Rectangle 2"/>
          <p:cNvSpPr txBox="1">
            <a:spLocks noGrp="1" noChangeArrowheads="1"/>
          </p:cNvSpPr>
          <p:nvPr>
            <p:ph type="body"/>
          </p:nvPr>
        </p:nvSpPr>
        <p:spPr>
          <a:xfrm>
            <a:off x="685800" y="4343400"/>
            <a:ext cx="5484813" cy="4114800"/>
          </a:xfrm>
          <a:noFill/>
          <a:ln/>
        </p:spPr>
        <p:txBody>
          <a:bodyPr wrap="none" anchor="ct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Text Box 1"/>
          <p:cNvSpPr txBox="1">
            <a:spLocks noChangeArrowheads="1"/>
          </p:cNvSpPr>
          <p:nvPr/>
        </p:nvSpPr>
        <p:spPr bwMode="auto">
          <a:xfrm>
            <a:off x="0" y="695325"/>
            <a:ext cx="1588" cy="1588"/>
          </a:xfrm>
          <a:prstGeom prst="rect">
            <a:avLst/>
          </a:prstGeom>
          <a:solidFill>
            <a:srgbClr val="FFFFFF"/>
          </a:solidFill>
          <a:ln w="9525">
            <a:solidFill>
              <a:srgbClr val="000000"/>
            </a:solidFill>
            <a:miter lim="800000"/>
            <a:headEnd/>
            <a:tailEnd/>
          </a:ln>
        </p:spPr>
        <p:txBody>
          <a:bodyPr wrap="none" anchor="ctr"/>
          <a:lstStyle/>
          <a:p>
            <a:endParaRPr lang="en-US">
              <a:ea typeface="MS Gothic" charset="0"/>
              <a:cs typeface="MS Gothic" charset="0"/>
            </a:endParaRPr>
          </a:p>
        </p:txBody>
      </p:sp>
      <p:sp>
        <p:nvSpPr>
          <p:cNvPr id="38915" name="Rectangle 2"/>
          <p:cNvSpPr txBox="1">
            <a:spLocks noGrp="1" noChangeArrowheads="1"/>
          </p:cNvSpPr>
          <p:nvPr>
            <p:ph type="body"/>
          </p:nvPr>
        </p:nvSpPr>
        <p:spPr>
          <a:xfrm>
            <a:off x="685800" y="4343400"/>
            <a:ext cx="5484813" cy="4114800"/>
          </a:xfrm>
          <a:noFill/>
          <a:ln/>
        </p:spPr>
        <p:txBody>
          <a:bodyPr wrap="none" anchor="ct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Text Box 1"/>
          <p:cNvSpPr txBox="1">
            <a:spLocks noChangeArrowheads="1"/>
          </p:cNvSpPr>
          <p:nvPr/>
        </p:nvSpPr>
        <p:spPr bwMode="auto">
          <a:xfrm>
            <a:off x="0" y="695325"/>
            <a:ext cx="1588" cy="1588"/>
          </a:xfrm>
          <a:prstGeom prst="rect">
            <a:avLst/>
          </a:prstGeom>
          <a:solidFill>
            <a:srgbClr val="FFFFFF"/>
          </a:solidFill>
          <a:ln w="9525">
            <a:solidFill>
              <a:srgbClr val="000000"/>
            </a:solidFill>
            <a:miter lim="800000"/>
            <a:headEnd/>
            <a:tailEnd/>
          </a:ln>
        </p:spPr>
        <p:txBody>
          <a:bodyPr wrap="none" anchor="ctr"/>
          <a:lstStyle/>
          <a:p>
            <a:endParaRPr lang="en-US">
              <a:ea typeface="MS Gothic" charset="0"/>
              <a:cs typeface="MS Gothic" charset="0"/>
            </a:endParaRPr>
          </a:p>
        </p:txBody>
      </p:sp>
      <p:sp>
        <p:nvSpPr>
          <p:cNvPr id="39939" name="Rectangle 2"/>
          <p:cNvSpPr txBox="1">
            <a:spLocks noGrp="1" noChangeArrowheads="1"/>
          </p:cNvSpPr>
          <p:nvPr>
            <p:ph type="body"/>
          </p:nvPr>
        </p:nvSpPr>
        <p:spPr>
          <a:xfrm>
            <a:off x="685800" y="4343400"/>
            <a:ext cx="5484813" cy="4114800"/>
          </a:xfrm>
          <a:noFill/>
          <a:ln/>
        </p:spPr>
        <p:txBody>
          <a:bodyPr wrap="none" anchor="ct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Text Box 1"/>
          <p:cNvSpPr txBox="1">
            <a:spLocks noChangeArrowheads="1"/>
          </p:cNvSpPr>
          <p:nvPr/>
        </p:nvSpPr>
        <p:spPr bwMode="auto">
          <a:xfrm>
            <a:off x="0" y="695325"/>
            <a:ext cx="1588" cy="1588"/>
          </a:xfrm>
          <a:prstGeom prst="rect">
            <a:avLst/>
          </a:prstGeom>
          <a:solidFill>
            <a:srgbClr val="FFFFFF"/>
          </a:solidFill>
          <a:ln w="9525">
            <a:solidFill>
              <a:srgbClr val="000000"/>
            </a:solidFill>
            <a:miter lim="800000"/>
            <a:headEnd/>
            <a:tailEnd/>
          </a:ln>
        </p:spPr>
        <p:txBody>
          <a:bodyPr wrap="none" anchor="ctr"/>
          <a:lstStyle/>
          <a:p>
            <a:endParaRPr lang="en-US">
              <a:ea typeface="MS Gothic" charset="0"/>
              <a:cs typeface="MS Gothic" charset="0"/>
            </a:endParaRPr>
          </a:p>
        </p:txBody>
      </p:sp>
      <p:sp>
        <p:nvSpPr>
          <p:cNvPr id="40963" name="Rectangle 2"/>
          <p:cNvSpPr txBox="1">
            <a:spLocks noGrp="1" noChangeArrowheads="1"/>
          </p:cNvSpPr>
          <p:nvPr>
            <p:ph type="body"/>
          </p:nvPr>
        </p:nvSpPr>
        <p:spPr>
          <a:xfrm>
            <a:off x="685800" y="4343400"/>
            <a:ext cx="5484813" cy="4114800"/>
          </a:xfrm>
          <a:noFill/>
          <a:ln/>
        </p:spPr>
        <p:txBody>
          <a:bodyPr wrap="none" anchor="ct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Text Box 1"/>
          <p:cNvSpPr txBox="1">
            <a:spLocks noChangeArrowheads="1"/>
          </p:cNvSpPr>
          <p:nvPr/>
        </p:nvSpPr>
        <p:spPr bwMode="auto">
          <a:xfrm>
            <a:off x="0" y="695325"/>
            <a:ext cx="1588" cy="1588"/>
          </a:xfrm>
          <a:prstGeom prst="rect">
            <a:avLst/>
          </a:prstGeom>
          <a:solidFill>
            <a:srgbClr val="FFFFFF"/>
          </a:solidFill>
          <a:ln w="9525">
            <a:solidFill>
              <a:srgbClr val="000000"/>
            </a:solidFill>
            <a:miter lim="800000"/>
            <a:headEnd/>
            <a:tailEnd/>
          </a:ln>
        </p:spPr>
        <p:txBody>
          <a:bodyPr wrap="none" anchor="ctr"/>
          <a:lstStyle/>
          <a:p>
            <a:endParaRPr lang="en-US">
              <a:ea typeface="MS Gothic" charset="0"/>
              <a:cs typeface="MS Gothic" charset="0"/>
            </a:endParaRPr>
          </a:p>
        </p:txBody>
      </p:sp>
      <p:sp>
        <p:nvSpPr>
          <p:cNvPr id="41987" name="Rectangle 2"/>
          <p:cNvSpPr txBox="1">
            <a:spLocks noGrp="1" noChangeArrowheads="1"/>
          </p:cNvSpPr>
          <p:nvPr>
            <p:ph type="body"/>
          </p:nvPr>
        </p:nvSpPr>
        <p:spPr>
          <a:xfrm>
            <a:off x="685800" y="4343400"/>
            <a:ext cx="5484813" cy="4114800"/>
          </a:xfrm>
          <a:noFill/>
          <a:ln/>
        </p:spPr>
        <p:txBody>
          <a:bodyPr wrap="none" anchor="ct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sldNum" idx="10"/>
          </p:nvPr>
        </p:nvSpPr>
        <p:spPr>
          <a:ln/>
        </p:spPr>
        <p:txBody>
          <a:bodyPr/>
          <a:lstStyle>
            <a:lvl1pPr>
              <a:defRPr/>
            </a:lvl1pPr>
          </a:lstStyle>
          <a:p>
            <a:pPr>
              <a:defRPr/>
            </a:pPr>
            <a:fld id="{EB94257B-9AD9-46BF-9E3F-90013A8C8F9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idx="10"/>
          </p:nvPr>
        </p:nvSpPr>
        <p:spPr>
          <a:ln/>
        </p:spPr>
        <p:txBody>
          <a:bodyPr/>
          <a:lstStyle>
            <a:lvl1pPr>
              <a:defRPr/>
            </a:lvl1pPr>
          </a:lstStyle>
          <a:p>
            <a:pPr>
              <a:defRPr/>
            </a:pPr>
            <a:fld id="{61762801-E009-49FF-AFF5-40C92667D33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274638"/>
            <a:ext cx="2055812"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8213"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idx="10"/>
          </p:nvPr>
        </p:nvSpPr>
        <p:spPr>
          <a:ln/>
        </p:spPr>
        <p:txBody>
          <a:bodyPr/>
          <a:lstStyle>
            <a:lvl1pPr>
              <a:defRPr/>
            </a:lvl1pPr>
          </a:lstStyle>
          <a:p>
            <a:pPr>
              <a:defRPr/>
            </a:pPr>
            <a:fld id="{051BE2D7-140C-4B24-BDF4-DE3BEFE8D64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idx="10"/>
          </p:nvPr>
        </p:nvSpPr>
        <p:spPr>
          <a:ln/>
        </p:spPr>
        <p:txBody>
          <a:bodyPr/>
          <a:lstStyle>
            <a:lvl1pPr>
              <a:defRPr/>
            </a:lvl1pPr>
          </a:lstStyle>
          <a:p>
            <a:pPr>
              <a:defRPr/>
            </a:pPr>
            <a:fld id="{FBEF70B8-D62F-4B8C-8263-F3727E729B2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idx="10"/>
          </p:nvPr>
        </p:nvSpPr>
        <p:spPr>
          <a:ln/>
        </p:spPr>
        <p:txBody>
          <a:bodyPr/>
          <a:lstStyle>
            <a:lvl1pPr>
              <a:defRPr/>
            </a:lvl1pPr>
          </a:lstStyle>
          <a:p>
            <a:pPr>
              <a:defRPr/>
            </a:pPr>
            <a:fld id="{313541CD-7BCF-4EC0-9551-64C277F50C5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idx="10"/>
          </p:nvPr>
        </p:nvSpPr>
        <p:spPr>
          <a:ln/>
        </p:spPr>
        <p:txBody>
          <a:bodyPr/>
          <a:lstStyle>
            <a:lvl1pPr>
              <a:defRPr/>
            </a:lvl1pPr>
          </a:lstStyle>
          <a:p>
            <a:pPr>
              <a:defRPr/>
            </a:pPr>
            <a:fld id="{F445B017-6EB8-4A2D-B4FF-C0043F8699D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idx="10"/>
          </p:nvPr>
        </p:nvSpPr>
        <p:spPr>
          <a:ln/>
        </p:spPr>
        <p:txBody>
          <a:bodyPr/>
          <a:lstStyle>
            <a:lvl1pPr>
              <a:defRPr/>
            </a:lvl1pPr>
          </a:lstStyle>
          <a:p>
            <a:pPr>
              <a:defRPr/>
            </a:pPr>
            <a:fld id="{1CCF1F57-D0D3-4588-8E22-D8EB75097D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idx="10"/>
          </p:nvPr>
        </p:nvSpPr>
        <p:spPr>
          <a:ln/>
        </p:spPr>
        <p:txBody>
          <a:bodyPr/>
          <a:lstStyle>
            <a:lvl1pPr>
              <a:defRPr/>
            </a:lvl1pPr>
          </a:lstStyle>
          <a:p>
            <a:pPr>
              <a:defRPr/>
            </a:pPr>
            <a:fld id="{C5188F4B-92BC-4A52-BE9B-C1B3A26A476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D9013073-6C48-4061-93A1-9DF76C2E46C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idx="10"/>
          </p:nvPr>
        </p:nvSpPr>
        <p:spPr>
          <a:ln/>
        </p:spPr>
        <p:txBody>
          <a:bodyPr/>
          <a:lstStyle>
            <a:lvl1pPr>
              <a:defRPr/>
            </a:lvl1pPr>
          </a:lstStyle>
          <a:p>
            <a:pPr>
              <a:defRPr/>
            </a:pPr>
            <a:fld id="{58A97530-0028-44B1-9E5F-88D5A86BB19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idx="10"/>
          </p:nvPr>
        </p:nvSpPr>
        <p:spPr>
          <a:ln/>
        </p:spPr>
        <p:txBody>
          <a:bodyPr/>
          <a:lstStyle>
            <a:lvl1pPr>
              <a:defRPr/>
            </a:lvl1pPr>
          </a:lstStyle>
          <a:p>
            <a:pPr>
              <a:defRPr/>
            </a:pPr>
            <a:fld id="{F79CFF4C-2EC2-451A-9AB5-067FDD02A6A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457200" y="274638"/>
            <a:ext cx="8226425" cy="1139825"/>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2051" name="Rectangle 2"/>
          <p:cNvSpPr>
            <a:spLocks noGrp="1" noChangeArrowheads="1"/>
          </p:cNvSpPr>
          <p:nvPr>
            <p:ph type="body" idx="1"/>
          </p:nvPr>
        </p:nvSpPr>
        <p:spPr bwMode="auto">
          <a:xfrm>
            <a:off x="457200" y="1600200"/>
            <a:ext cx="8226425" cy="4522788"/>
          </a:xfrm>
          <a:prstGeom prst="rect">
            <a:avLst/>
          </a:prstGeom>
          <a:noFill/>
          <a:ln w="9525">
            <a:noFill/>
            <a:round/>
            <a:headEnd/>
            <a:tailEnd/>
          </a:ln>
        </p:spPr>
        <p:txBody>
          <a:bodyPr vert="horz" wrap="square" lIns="0" tIns="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Text Box 3"/>
          <p:cNvSpPr txBox="1">
            <a:spLocks noChangeArrowheads="1"/>
          </p:cNvSpPr>
          <p:nvPr/>
        </p:nvSpPr>
        <p:spPr bwMode="auto">
          <a:xfrm>
            <a:off x="457200" y="6307138"/>
            <a:ext cx="2132013" cy="460375"/>
          </a:xfrm>
          <a:prstGeom prst="rect">
            <a:avLst/>
          </a:prstGeom>
          <a:noFill/>
          <a:ln w="9525">
            <a:noFill/>
            <a:round/>
            <a:headEnd/>
            <a:tailEnd/>
          </a:ln>
          <a:effectLst/>
        </p:spPr>
        <p:txBody>
          <a:bodyPr wrap="none" anchor="ctr"/>
          <a:lstStyle/>
          <a:p>
            <a:pPr>
              <a:defRPr/>
            </a:pPr>
            <a:endParaRPr lang="en-US"/>
          </a:p>
        </p:txBody>
      </p:sp>
      <p:sp>
        <p:nvSpPr>
          <p:cNvPr id="1028" name="Text Box 4"/>
          <p:cNvSpPr txBox="1">
            <a:spLocks noChangeArrowheads="1"/>
          </p:cNvSpPr>
          <p:nvPr/>
        </p:nvSpPr>
        <p:spPr bwMode="auto">
          <a:xfrm>
            <a:off x="3124200" y="6308725"/>
            <a:ext cx="2895600" cy="460375"/>
          </a:xfrm>
          <a:prstGeom prst="rect">
            <a:avLst/>
          </a:prstGeom>
          <a:noFill/>
          <a:ln w="9525">
            <a:noFill/>
            <a:round/>
            <a:headEnd/>
            <a:tailEnd/>
          </a:ln>
          <a:effectLst/>
        </p:spPr>
        <p:txBody>
          <a:bodyPr wrap="none" anchor="ctr"/>
          <a:lstStyle/>
          <a:p>
            <a:pPr>
              <a:defRPr/>
            </a:pPr>
            <a:endParaRPr lang="en-US"/>
          </a:p>
        </p:txBody>
      </p:sp>
      <p:sp>
        <p:nvSpPr>
          <p:cNvPr id="1029" name="Rectangle 5"/>
          <p:cNvSpPr>
            <a:spLocks noGrp="1" noChangeArrowheads="1"/>
          </p:cNvSpPr>
          <p:nvPr>
            <p:ph type="sldNum"/>
          </p:nvPr>
        </p:nvSpPr>
        <p:spPr bwMode="auto">
          <a:xfrm>
            <a:off x="6553200" y="6356350"/>
            <a:ext cx="2130425" cy="3619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lgn="r">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smtClean="0">
                <a:solidFill>
                  <a:srgbClr val="898989"/>
                </a:solidFill>
                <a:cs typeface="Arial Unicode MS" charset="0"/>
              </a:defRPr>
            </a:lvl1pPr>
          </a:lstStyle>
          <a:p>
            <a:pPr>
              <a:defRPr/>
            </a:pPr>
            <a:fld id="{A1880921-E6FF-4FB3-9CC8-216399F3D28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lnSpc>
          <a:spcPct val="102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algn="ctr" defTabSz="457200" rtl="0" eaLnBrk="0" fontAlgn="base" hangingPunct="0">
        <a:lnSpc>
          <a:spcPct val="102000"/>
        </a:lnSpc>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0"/>
          <a:cs typeface="MS Gothic" charset="0"/>
        </a:defRPr>
      </a:lvl2pPr>
      <a:lvl3pPr algn="ctr" defTabSz="457200" rtl="0" eaLnBrk="0" fontAlgn="base" hangingPunct="0">
        <a:lnSpc>
          <a:spcPct val="102000"/>
        </a:lnSpc>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0"/>
          <a:cs typeface="MS Gothic" charset="0"/>
        </a:defRPr>
      </a:lvl3pPr>
      <a:lvl4pPr algn="ctr" defTabSz="457200" rtl="0" eaLnBrk="0" fontAlgn="base" hangingPunct="0">
        <a:lnSpc>
          <a:spcPct val="102000"/>
        </a:lnSpc>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0"/>
          <a:cs typeface="MS Gothic" charset="0"/>
        </a:defRPr>
      </a:lvl4pPr>
      <a:lvl5pPr algn="ctr" defTabSz="457200" rtl="0" eaLnBrk="0" fontAlgn="base" hangingPunct="0">
        <a:lnSpc>
          <a:spcPct val="102000"/>
        </a:lnSpc>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0"/>
          <a:cs typeface="MS Gothic" charset="0"/>
        </a:defRPr>
      </a:lvl5pPr>
      <a:lvl6pPr marL="2514600" indent="-228600" algn="ctr" defTabSz="457200" rtl="0" eaLnBrk="0" fontAlgn="base" hangingPunct="0">
        <a:lnSpc>
          <a:spcPct val="102000"/>
        </a:lnSpc>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0"/>
          <a:cs typeface="MS Gothic" charset="0"/>
        </a:defRPr>
      </a:lvl6pPr>
      <a:lvl7pPr marL="2971800" indent="-228600" algn="ctr" defTabSz="457200" rtl="0" eaLnBrk="0" fontAlgn="base" hangingPunct="0">
        <a:lnSpc>
          <a:spcPct val="102000"/>
        </a:lnSpc>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0"/>
          <a:cs typeface="MS Gothic" charset="0"/>
        </a:defRPr>
      </a:lvl7pPr>
      <a:lvl8pPr marL="3429000" indent="-228600" algn="ctr" defTabSz="457200" rtl="0" eaLnBrk="0" fontAlgn="base" hangingPunct="0">
        <a:lnSpc>
          <a:spcPct val="102000"/>
        </a:lnSpc>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0"/>
          <a:cs typeface="MS Gothic" charset="0"/>
        </a:defRPr>
      </a:lvl8pPr>
      <a:lvl9pPr marL="3886200" indent="-228600" algn="ctr" defTabSz="457200" rtl="0" eaLnBrk="0" fontAlgn="base" hangingPunct="0">
        <a:lnSpc>
          <a:spcPct val="102000"/>
        </a:lnSpc>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S Gothic" charset="0"/>
          <a:cs typeface="MS Gothic" charset="0"/>
        </a:defRPr>
      </a:lvl9pPr>
    </p:titleStyle>
    <p:bodyStyle>
      <a:lvl1pPr marL="342900" indent="-342900" algn="l" defTabSz="457200" rtl="0" eaLnBrk="0" fontAlgn="base" hangingPunct="0">
        <a:lnSpc>
          <a:spcPct val="102000"/>
        </a:lnSpc>
        <a:spcBef>
          <a:spcPts val="8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57200" rtl="0" eaLnBrk="0" fontAlgn="base" hangingPunct="0">
        <a:lnSpc>
          <a:spcPct val="102000"/>
        </a:lnSpc>
        <a:spcBef>
          <a:spcPts val="700"/>
        </a:spcBef>
        <a:spcAft>
          <a:spcPct val="0"/>
        </a:spcAft>
        <a:buClr>
          <a:srgbClr val="000000"/>
        </a:buClr>
        <a:buSzPct val="100000"/>
        <a:buFont typeface="Times New Roman" pitchFamily="16" charset="0"/>
        <a:defRPr sz="2800">
          <a:solidFill>
            <a:srgbClr val="000000"/>
          </a:solidFill>
          <a:latin typeface="+mn-lt"/>
          <a:ea typeface="+mn-ea"/>
          <a:cs typeface="+mn-cs"/>
        </a:defRPr>
      </a:lvl2pPr>
      <a:lvl3pPr marL="1143000" indent="-228600" algn="l" defTabSz="457200" rtl="0" eaLnBrk="0" fontAlgn="base" hangingPunct="0">
        <a:lnSpc>
          <a:spcPct val="102000"/>
        </a:lnSpc>
        <a:spcBef>
          <a:spcPts val="600"/>
        </a:spcBef>
        <a:spcAft>
          <a:spcPct val="0"/>
        </a:spcAft>
        <a:buClr>
          <a:srgbClr val="000000"/>
        </a:buClr>
        <a:buSzPct val="100000"/>
        <a:buFont typeface="Times New Roman" pitchFamily="16" charset="0"/>
        <a:defRPr sz="2400">
          <a:solidFill>
            <a:srgbClr val="000000"/>
          </a:solidFill>
          <a:latin typeface="+mn-lt"/>
          <a:ea typeface="+mn-ea"/>
          <a:cs typeface="+mn-cs"/>
        </a:defRPr>
      </a:lvl3pPr>
      <a:lvl4pPr marL="1600200" indent="-228600" algn="l" defTabSz="457200" rtl="0" eaLnBrk="0" fontAlgn="base" hangingPunct="0">
        <a:lnSpc>
          <a:spcPct val="102000"/>
        </a:lnSpc>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4pPr>
      <a:lvl5pPr marL="2057400" indent="-228600" algn="l" defTabSz="457200" rtl="0" eaLnBrk="0" fontAlgn="base" hangingPunct="0">
        <a:lnSpc>
          <a:spcPct val="102000"/>
        </a:lnSpc>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5pPr>
      <a:lvl6pPr marL="2514600" indent="-228600" algn="l" defTabSz="457200" rtl="0" eaLnBrk="0" fontAlgn="base" hangingPunct="0">
        <a:lnSpc>
          <a:spcPct val="102000"/>
        </a:lnSpc>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eaLnBrk="0" fontAlgn="base" hangingPunct="0">
        <a:lnSpc>
          <a:spcPct val="102000"/>
        </a:lnSpc>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eaLnBrk="0" fontAlgn="base" hangingPunct="0">
        <a:lnSpc>
          <a:spcPct val="102000"/>
        </a:lnSpc>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eaLnBrk="0" fontAlgn="base" hangingPunct="0">
        <a:lnSpc>
          <a:spcPct val="102000"/>
        </a:lnSpc>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0.xml"/><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457200" y="685800"/>
            <a:ext cx="8229600" cy="1600200"/>
          </a:xfrm>
          <a:prstGeom prst="rect">
            <a:avLst/>
          </a:prstGeom>
          <a:noFill/>
          <a:ln w="9525">
            <a:noFill/>
            <a:round/>
            <a:headEnd/>
            <a:tailEnd/>
          </a:ln>
        </p:spPr>
        <p:txBody>
          <a:bodyPr anchor="ctr"/>
          <a:lstStyle/>
          <a:p>
            <a:pPr algn="ctr">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6000">
                <a:solidFill>
                  <a:srgbClr val="C5000B"/>
                </a:solidFill>
              </a:rPr>
              <a:t>Space Zombies</a:t>
            </a:r>
          </a:p>
        </p:txBody>
      </p:sp>
      <p:sp>
        <p:nvSpPr>
          <p:cNvPr id="3075" name="Text Box 2"/>
          <p:cNvSpPr txBox="1">
            <a:spLocks noChangeArrowheads="1"/>
          </p:cNvSpPr>
          <p:nvPr/>
        </p:nvSpPr>
        <p:spPr bwMode="auto">
          <a:xfrm>
            <a:off x="457200" y="2103438"/>
            <a:ext cx="8229600" cy="4525962"/>
          </a:xfrm>
          <a:prstGeom prst="rect">
            <a:avLst/>
          </a:prstGeom>
          <a:noFill/>
          <a:ln w="9525">
            <a:noFill/>
            <a:round/>
            <a:headEnd/>
            <a:tailEnd/>
          </a:ln>
        </p:spPr>
        <p:txBody>
          <a:bodyPr lIns="0" tIns="0" rIns="0" bIns="0" anchor="ctr"/>
          <a:lstStyle/>
          <a:p>
            <a:pPr algn="ctr">
              <a:lnSpc>
                <a:spcPct val="102000"/>
              </a:lnSpc>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a:solidFill>
                  <a:srgbClr val="000000"/>
                </a:solidFill>
              </a:rPr>
              <a:t>Presented by:</a:t>
            </a:r>
          </a:p>
          <a:p>
            <a:pPr algn="ctr">
              <a:lnSpc>
                <a:spcPct val="102000"/>
              </a:lnSpc>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a:solidFill>
                  <a:srgbClr val="000000"/>
                </a:solidFill>
              </a:rPr>
              <a:t>Gary Darby</a:t>
            </a:r>
          </a:p>
          <a:p>
            <a:pPr algn="ctr">
              <a:lnSpc>
                <a:spcPct val="102000"/>
              </a:lnSpc>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a:solidFill>
                  <a:srgbClr val="000000"/>
                </a:solidFill>
              </a:rPr>
              <a:t> Mike Schanck</a:t>
            </a:r>
          </a:p>
          <a:p>
            <a:pPr algn="ctr">
              <a:lnSpc>
                <a:spcPct val="102000"/>
              </a:lnSpc>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a:solidFill>
                  <a:srgbClr val="000000"/>
                </a:solidFill>
              </a:rPr>
              <a:t> Joe Sloan</a:t>
            </a:r>
          </a:p>
          <a:p>
            <a:pPr algn="ctr">
              <a:lnSpc>
                <a:spcPct val="102000"/>
              </a:lnSpc>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a:solidFill>
                  <a:srgbClr val="000000"/>
                </a:solidFill>
              </a:rPr>
              <a:t>Scott Keling</a:t>
            </a:r>
          </a:p>
          <a:p>
            <a:pPr algn="ctr">
              <a:lnSpc>
                <a:spcPct val="102000"/>
              </a:lnSpc>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a:solidFill>
                  <a:srgbClr val="000000"/>
                </a:solidFill>
              </a:rPr>
              <a:t>Chris Purchase</a:t>
            </a:r>
          </a:p>
          <a:p>
            <a:pPr algn="ctr">
              <a:lnSpc>
                <a:spcPct val="102000"/>
              </a:lnSpc>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320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228600" y="228600"/>
            <a:ext cx="8686800" cy="1600200"/>
          </a:xfrm>
          <a:prstGeom prst="rect">
            <a:avLst/>
          </a:prstGeom>
          <a:noFill/>
          <a:ln w="9525">
            <a:noFill/>
            <a:round/>
            <a:headEnd/>
            <a:tailEnd/>
          </a:ln>
        </p:spPr>
        <p:txBody>
          <a:bodyPr lIns="90000" tIns="46800" rIns="90000" bIns="46800" anchor="ctr"/>
          <a:lstStyle/>
          <a:p>
            <a:pPr algn="ctr">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dirty="0" smtClean="0">
                <a:solidFill>
                  <a:srgbClr val="C5000B"/>
                </a:solidFill>
              </a:rPr>
              <a:t>Multiplayer</a:t>
            </a:r>
            <a:endParaRPr lang="en-US" sz="4400" dirty="0">
              <a:solidFill>
                <a:srgbClr val="C5000B"/>
              </a:solidFill>
            </a:endParaRPr>
          </a:p>
        </p:txBody>
      </p:sp>
      <p:sp>
        <p:nvSpPr>
          <p:cNvPr id="10243" name="Text Box 2"/>
          <p:cNvSpPr txBox="1">
            <a:spLocks noChangeArrowheads="1"/>
          </p:cNvSpPr>
          <p:nvPr/>
        </p:nvSpPr>
        <p:spPr bwMode="auto">
          <a:xfrm>
            <a:off x="228600" y="1981200"/>
            <a:ext cx="8686800" cy="4648200"/>
          </a:xfrm>
          <a:prstGeom prst="rect">
            <a:avLst/>
          </a:prstGeom>
          <a:noFill/>
          <a:ln w="9525">
            <a:noFill/>
            <a:round/>
            <a:headEnd/>
            <a:tailEnd/>
          </a:ln>
        </p:spPr>
        <p:txBody>
          <a:bodyPr lIns="90000" tIns="46800" rIns="90000" bIns="46800"/>
          <a:lstStyle/>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dirty="0" smtClean="0">
                <a:solidFill>
                  <a:srgbClr val="000000"/>
                </a:solidFill>
              </a:rPr>
              <a:t> Multiplayer works but doesn’t flow well while players are loading, but is fine when all players are loaded and ready to go.</a:t>
            </a:r>
            <a:endParaRPr lang="en-US" sz="320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1"/>
          <p:cNvSpPr txBox="1">
            <a:spLocks noChangeArrowheads="1"/>
          </p:cNvSpPr>
          <p:nvPr/>
        </p:nvSpPr>
        <p:spPr bwMode="auto">
          <a:xfrm>
            <a:off x="685800" y="228600"/>
            <a:ext cx="7772400" cy="1470025"/>
          </a:xfrm>
          <a:prstGeom prst="rect">
            <a:avLst/>
          </a:prstGeom>
          <a:noFill/>
          <a:ln w="9525">
            <a:noFill/>
            <a:round/>
            <a:headEnd/>
            <a:tailEnd/>
          </a:ln>
        </p:spPr>
        <p:txBody>
          <a:bodyPr lIns="90000" tIns="46800" rIns="90000" bIns="46800" anchor="ctr"/>
          <a:lstStyle/>
          <a:p>
            <a:pPr algn="ctr">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C5000B"/>
                </a:solidFill>
              </a:rPr>
              <a:t>Use Cases</a:t>
            </a:r>
          </a:p>
        </p:txBody>
      </p:sp>
      <p:pic>
        <p:nvPicPr>
          <p:cNvPr id="11267" name="Picture 2"/>
          <p:cNvPicPr>
            <a:picLocks noChangeAspect="1" noChangeArrowheads="1"/>
          </p:cNvPicPr>
          <p:nvPr/>
        </p:nvPicPr>
        <p:blipFill>
          <a:blip r:embed="rId3" cstate="print"/>
          <a:srcRect/>
          <a:stretch>
            <a:fillRect/>
          </a:stretch>
        </p:blipFill>
        <p:spPr bwMode="auto">
          <a:xfrm>
            <a:off x="6019800" y="3124200"/>
            <a:ext cx="2819400" cy="2138363"/>
          </a:xfrm>
          <a:prstGeom prst="rect">
            <a:avLst/>
          </a:prstGeom>
          <a:noFill/>
          <a:ln w="9525">
            <a:noFill/>
            <a:round/>
            <a:headEnd/>
            <a:tailEnd/>
          </a:ln>
        </p:spPr>
      </p:pic>
      <p:pic>
        <p:nvPicPr>
          <p:cNvPr id="11268" name="Picture 3"/>
          <p:cNvPicPr>
            <a:picLocks noChangeAspect="1" noChangeArrowheads="1"/>
          </p:cNvPicPr>
          <p:nvPr/>
        </p:nvPicPr>
        <p:blipFill>
          <a:blip r:embed="rId4" cstate="print"/>
          <a:srcRect/>
          <a:stretch>
            <a:fillRect/>
          </a:stretch>
        </p:blipFill>
        <p:spPr bwMode="auto">
          <a:xfrm>
            <a:off x="381000" y="2438400"/>
            <a:ext cx="5295900" cy="4029075"/>
          </a:xfrm>
          <a:prstGeom prst="rect">
            <a:avLst/>
          </a:prstGeom>
          <a:noFill/>
          <a:ln w="9525">
            <a:noFill/>
            <a:round/>
            <a:headEnd/>
            <a:tailEnd/>
          </a:ln>
        </p:spPr>
      </p:pic>
      <p:sp>
        <p:nvSpPr>
          <p:cNvPr id="11269" name="Text Box 4"/>
          <p:cNvSpPr txBox="1">
            <a:spLocks noChangeArrowheads="1"/>
          </p:cNvSpPr>
          <p:nvPr/>
        </p:nvSpPr>
        <p:spPr bwMode="auto">
          <a:xfrm>
            <a:off x="1447800" y="1524000"/>
            <a:ext cx="3124200" cy="366713"/>
          </a:xfrm>
          <a:prstGeom prst="rect">
            <a:avLst/>
          </a:prstGeom>
          <a:noFill/>
          <a:ln w="9525">
            <a:noFill/>
            <a:round/>
            <a:headEnd/>
            <a:tailEnd/>
          </a:ln>
        </p:spPr>
        <p:txBody>
          <a:bodyPr wrap="none" anchor="ctr"/>
          <a:lstStyle/>
          <a:p>
            <a:endParaRPr lang="en-US"/>
          </a:p>
        </p:txBody>
      </p:sp>
      <p:sp>
        <p:nvSpPr>
          <p:cNvPr id="11270" name="Text Box 5"/>
          <p:cNvSpPr txBox="1">
            <a:spLocks noChangeArrowheads="1"/>
          </p:cNvSpPr>
          <p:nvPr/>
        </p:nvSpPr>
        <p:spPr bwMode="auto">
          <a:xfrm>
            <a:off x="2209800" y="1905000"/>
            <a:ext cx="2209800" cy="368300"/>
          </a:xfrm>
          <a:prstGeom prst="rect">
            <a:avLst/>
          </a:prstGeom>
          <a:noFill/>
          <a:ln w="9525">
            <a:noFill/>
            <a:round/>
            <a:headEnd/>
            <a:tailEnd/>
          </a:ln>
        </p:spPr>
        <p:txBody>
          <a:bodyPr lIns="90000" tIns="46800" rIns="90000" bIns="46800">
            <a:spAutoFit/>
          </a:bodyPr>
          <a:lstStyle/>
          <a:p>
            <a:pPr>
              <a:spcBef>
                <a:spcPts val="1125"/>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i="1">
                <a:solidFill>
                  <a:srgbClr val="000000"/>
                </a:solidFill>
              </a:rPr>
              <a:t>Simple Example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685800" y="228600"/>
            <a:ext cx="7772400" cy="1470025"/>
          </a:xfrm>
          <a:prstGeom prst="rect">
            <a:avLst/>
          </a:prstGeom>
          <a:noFill/>
          <a:ln w="9525">
            <a:noFill/>
            <a:round/>
            <a:headEnd/>
            <a:tailEnd/>
          </a:ln>
        </p:spPr>
        <p:txBody>
          <a:bodyPr lIns="90000" tIns="46800" rIns="90000" bIns="46800" anchor="ctr"/>
          <a:lstStyle/>
          <a:p>
            <a:pPr algn="ctr">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C5000B"/>
                </a:solidFill>
              </a:rPr>
              <a:t>Storytelling</a:t>
            </a:r>
          </a:p>
        </p:txBody>
      </p:sp>
      <p:sp>
        <p:nvSpPr>
          <p:cNvPr id="12291" name="Text Box 2"/>
          <p:cNvSpPr txBox="1">
            <a:spLocks noChangeArrowheads="1"/>
          </p:cNvSpPr>
          <p:nvPr/>
        </p:nvSpPr>
        <p:spPr bwMode="auto">
          <a:xfrm>
            <a:off x="228600" y="1981200"/>
            <a:ext cx="8686800" cy="3048000"/>
          </a:xfrm>
          <a:prstGeom prst="rect">
            <a:avLst/>
          </a:prstGeom>
          <a:noFill/>
          <a:ln w="9525">
            <a:noFill/>
            <a:round/>
            <a:headEnd/>
            <a:tailEnd/>
          </a:ln>
        </p:spPr>
        <p:txBody>
          <a:bodyPr lIns="90000" tIns="46800" rIns="90000" bIns="46800"/>
          <a:lstStyle/>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dirty="0">
                <a:solidFill>
                  <a:srgbClr val="000000"/>
                </a:solidFill>
              </a:rPr>
              <a:t> The </a:t>
            </a:r>
            <a:r>
              <a:rPr lang="en-US" sz="3200" dirty="0" smtClean="0">
                <a:solidFill>
                  <a:srgbClr val="000000"/>
                </a:solidFill>
              </a:rPr>
              <a:t>basic premise of the story is given at the beginning of the game during loading. Further events are described in the text box as certain triggers are crossed.</a:t>
            </a:r>
            <a:endParaRPr lang="en-US" sz="3200" dirty="0">
              <a:solidFill>
                <a:srgbClr val="000000"/>
              </a:solidFill>
            </a:endParaRPr>
          </a:p>
        </p:txBody>
      </p:sp>
      <p:pic>
        <p:nvPicPr>
          <p:cNvPr id="12292" name="Picture 3"/>
          <p:cNvPicPr>
            <a:picLocks noChangeAspect="1" noChangeArrowheads="1"/>
          </p:cNvPicPr>
          <p:nvPr/>
        </p:nvPicPr>
        <p:blipFill>
          <a:blip r:embed="rId3" cstate="print"/>
          <a:srcRect/>
          <a:stretch>
            <a:fillRect/>
          </a:stretch>
        </p:blipFill>
        <p:spPr bwMode="auto">
          <a:xfrm>
            <a:off x="6400800" y="3886200"/>
            <a:ext cx="2514600" cy="2286000"/>
          </a:xfrm>
          <a:prstGeom prst="rect">
            <a:avLst/>
          </a:prstGeom>
          <a:noFill/>
          <a:ln w="9525">
            <a:noFill/>
            <a:round/>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p:cNvSpPr txBox="1">
            <a:spLocks noChangeArrowheads="1"/>
          </p:cNvSpPr>
          <p:nvPr/>
        </p:nvSpPr>
        <p:spPr bwMode="auto">
          <a:xfrm>
            <a:off x="685800" y="228600"/>
            <a:ext cx="7772400" cy="1470025"/>
          </a:xfrm>
          <a:prstGeom prst="rect">
            <a:avLst/>
          </a:prstGeom>
          <a:noFill/>
          <a:ln w="9525">
            <a:noFill/>
            <a:round/>
            <a:headEnd/>
            <a:tailEnd/>
          </a:ln>
        </p:spPr>
        <p:txBody>
          <a:bodyPr lIns="90000" tIns="46800" rIns="90000" bIns="46800" anchor="ctr"/>
          <a:lstStyle/>
          <a:p>
            <a:pPr algn="ctr">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C5000B"/>
                </a:solidFill>
              </a:rPr>
              <a:t>Level Summary – Level One</a:t>
            </a:r>
          </a:p>
        </p:txBody>
      </p:sp>
      <p:sp>
        <p:nvSpPr>
          <p:cNvPr id="13315" name="Text Box 2"/>
          <p:cNvSpPr txBox="1">
            <a:spLocks noChangeArrowheads="1"/>
          </p:cNvSpPr>
          <p:nvPr/>
        </p:nvSpPr>
        <p:spPr bwMode="auto">
          <a:xfrm>
            <a:off x="228600" y="1371600"/>
            <a:ext cx="8686800" cy="5262563"/>
          </a:xfrm>
          <a:prstGeom prst="rect">
            <a:avLst/>
          </a:prstGeom>
          <a:noFill/>
          <a:ln w="9525">
            <a:noFill/>
            <a:round/>
            <a:headEnd/>
            <a:tailEnd/>
          </a:ln>
        </p:spPr>
        <p:txBody>
          <a:bodyPr lIns="90000" tIns="46800" rIns="90000" bIns="46800"/>
          <a:lstStyle/>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dirty="0">
                <a:solidFill>
                  <a:srgbClr val="000000"/>
                </a:solidFill>
              </a:rPr>
              <a:t> The </a:t>
            </a:r>
            <a:r>
              <a:rPr lang="en-US" sz="3200" dirty="0" smtClean="0">
                <a:solidFill>
                  <a:srgbClr val="000000"/>
                </a:solidFill>
              </a:rPr>
              <a:t>city </a:t>
            </a:r>
            <a:r>
              <a:rPr lang="en-US" sz="3200" dirty="0">
                <a:solidFill>
                  <a:srgbClr val="000000"/>
                </a:solidFill>
              </a:rPr>
              <a:t>is located on a satellite without a natural atmosphere. To make up for this, the </a:t>
            </a:r>
            <a:r>
              <a:rPr lang="en-US" sz="3200" dirty="0" smtClean="0">
                <a:solidFill>
                  <a:srgbClr val="000000"/>
                </a:solidFill>
              </a:rPr>
              <a:t>citizens </a:t>
            </a:r>
            <a:r>
              <a:rPr lang="en-US" sz="3200" dirty="0">
                <a:solidFill>
                  <a:srgbClr val="000000"/>
                </a:solidFill>
              </a:rPr>
              <a:t>have an energy shield surrounding the </a:t>
            </a:r>
            <a:r>
              <a:rPr lang="en-US" sz="3200" dirty="0" smtClean="0">
                <a:solidFill>
                  <a:srgbClr val="000000"/>
                </a:solidFill>
              </a:rPr>
              <a:t>city, </a:t>
            </a:r>
            <a:r>
              <a:rPr lang="en-US" sz="3200" dirty="0">
                <a:solidFill>
                  <a:srgbClr val="000000"/>
                </a:solidFill>
              </a:rPr>
              <a:t>allowing it to have its own sustainable atmosphere. </a:t>
            </a:r>
          </a:p>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dirty="0">
                <a:solidFill>
                  <a:srgbClr val="000000"/>
                </a:solidFill>
              </a:rPr>
              <a:t>The zombies have started to break through the shield in certain areas.</a:t>
            </a:r>
          </a:p>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dirty="0">
                <a:solidFill>
                  <a:srgbClr val="000000"/>
                </a:solidFill>
              </a:rPr>
              <a:t>To stop the zombie invasion you must fix </a:t>
            </a:r>
            <a:r>
              <a:rPr lang="en-US" sz="3200" dirty="0" smtClean="0">
                <a:solidFill>
                  <a:srgbClr val="000000"/>
                </a:solidFill>
              </a:rPr>
              <a:t>the shield generator by finding parts scattered throughout the city.</a:t>
            </a:r>
            <a:endParaRPr lang="en-US" sz="320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685800" y="228600"/>
            <a:ext cx="7772400" cy="1470025"/>
          </a:xfrm>
          <a:prstGeom prst="rect">
            <a:avLst/>
          </a:prstGeom>
          <a:noFill/>
          <a:ln w="9525">
            <a:noFill/>
            <a:round/>
            <a:headEnd/>
            <a:tailEnd/>
          </a:ln>
        </p:spPr>
        <p:txBody>
          <a:bodyPr lIns="90000" tIns="46800" rIns="90000" bIns="46800" anchor="ctr"/>
          <a:lstStyle/>
          <a:p>
            <a:pPr algn="ctr">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C5000B"/>
                </a:solidFill>
              </a:rPr>
              <a:t>Level Summary – Level Two</a:t>
            </a:r>
          </a:p>
        </p:txBody>
      </p:sp>
      <p:sp>
        <p:nvSpPr>
          <p:cNvPr id="14339" name="Text Box 2"/>
          <p:cNvSpPr txBox="1">
            <a:spLocks noChangeArrowheads="1"/>
          </p:cNvSpPr>
          <p:nvPr/>
        </p:nvSpPr>
        <p:spPr bwMode="auto">
          <a:xfrm>
            <a:off x="228600" y="1595438"/>
            <a:ext cx="8686800" cy="5262562"/>
          </a:xfrm>
          <a:prstGeom prst="rect">
            <a:avLst/>
          </a:prstGeom>
          <a:noFill/>
          <a:ln w="9525">
            <a:noFill/>
            <a:round/>
            <a:headEnd/>
            <a:tailEnd/>
          </a:ln>
        </p:spPr>
        <p:txBody>
          <a:bodyPr lIns="90000" tIns="46800" rIns="90000" bIns="46800"/>
          <a:lstStyle/>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dirty="0">
                <a:solidFill>
                  <a:srgbClr val="000000"/>
                </a:solidFill>
              </a:rPr>
              <a:t> </a:t>
            </a:r>
            <a:r>
              <a:rPr lang="en-US" sz="2800" dirty="0" smtClean="0">
                <a:solidFill>
                  <a:srgbClr val="000000"/>
                </a:solidFill>
              </a:rPr>
              <a:t>After fixing the shield generator, you find that the hordes of zombies were controlled all along not by </a:t>
            </a:r>
            <a:r>
              <a:rPr lang="en-US" sz="2800" dirty="0" err="1" smtClean="0">
                <a:solidFill>
                  <a:srgbClr val="000000"/>
                </a:solidFill>
              </a:rPr>
              <a:t>Zomg</a:t>
            </a:r>
            <a:r>
              <a:rPr lang="en-US" sz="2800" dirty="0" smtClean="0">
                <a:solidFill>
                  <a:srgbClr val="000000"/>
                </a:solidFill>
              </a:rPr>
              <a:t> as you originally feared, but by the activist group P.E.T.Z  (People for the Ethical Treatment of Zombies).</a:t>
            </a:r>
          </a:p>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dirty="0" smtClean="0">
                <a:solidFill>
                  <a:srgbClr val="000000"/>
                </a:solidFill>
              </a:rPr>
              <a:t>Your only recourse is to flee the planet by way of </a:t>
            </a:r>
            <a:r>
              <a:rPr lang="en-US" sz="2800" dirty="0" err="1" smtClean="0">
                <a:solidFill>
                  <a:srgbClr val="000000"/>
                </a:solidFill>
              </a:rPr>
              <a:t>teleporter</a:t>
            </a:r>
            <a:r>
              <a:rPr lang="en-US" sz="2800" dirty="0" smtClean="0">
                <a:solidFill>
                  <a:srgbClr val="000000"/>
                </a:solidFill>
              </a:rPr>
              <a:t>. You find yourself in a sectioned off canyon, trying to escape the activists and armed only with your trusty concussion cannon. You must scale the mountain and reach the </a:t>
            </a:r>
            <a:r>
              <a:rPr lang="en-US" sz="2800" dirty="0" err="1" smtClean="0">
                <a:solidFill>
                  <a:srgbClr val="000000"/>
                </a:solidFill>
              </a:rPr>
              <a:t>teleporter</a:t>
            </a:r>
            <a:r>
              <a:rPr lang="en-US" sz="2800" dirty="0" smtClean="0">
                <a:solidFill>
                  <a:srgbClr val="000000"/>
                </a:solidFill>
              </a:rPr>
              <a:t>…. If it still works…</a:t>
            </a:r>
          </a:p>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dirty="0" smtClean="0">
                <a:solidFill>
                  <a:srgbClr val="000000"/>
                </a:solidFill>
              </a:rPr>
              <a:t>This level is actually our credits page, more of a mini-game than a second level.</a:t>
            </a:r>
            <a:endParaRPr lang="en-US" sz="280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685800" y="228600"/>
            <a:ext cx="7772400" cy="1470025"/>
          </a:xfrm>
          <a:prstGeom prst="rect">
            <a:avLst/>
          </a:prstGeom>
          <a:noFill/>
          <a:ln w="9525">
            <a:noFill/>
            <a:round/>
            <a:headEnd/>
            <a:tailEnd/>
          </a:ln>
        </p:spPr>
        <p:txBody>
          <a:bodyPr lIns="90000" tIns="46800" rIns="90000" bIns="46800" anchor="ctr"/>
          <a:lstStyle/>
          <a:p>
            <a:pPr algn="ctr">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dirty="0" smtClean="0">
                <a:solidFill>
                  <a:srgbClr val="C5000B"/>
                </a:solidFill>
              </a:rPr>
              <a:t>Replaying and Saving</a:t>
            </a:r>
            <a:endParaRPr lang="en-US" sz="4400" dirty="0">
              <a:solidFill>
                <a:srgbClr val="C5000B"/>
              </a:solidFill>
            </a:endParaRPr>
          </a:p>
        </p:txBody>
      </p:sp>
      <p:sp>
        <p:nvSpPr>
          <p:cNvPr id="17411" name="Text Box 2"/>
          <p:cNvSpPr txBox="1">
            <a:spLocks noChangeArrowheads="1"/>
          </p:cNvSpPr>
          <p:nvPr/>
        </p:nvSpPr>
        <p:spPr bwMode="auto">
          <a:xfrm>
            <a:off x="228600" y="1828800"/>
            <a:ext cx="8686800" cy="4800600"/>
          </a:xfrm>
          <a:prstGeom prst="rect">
            <a:avLst/>
          </a:prstGeom>
          <a:noFill/>
          <a:ln w="9525">
            <a:noFill/>
            <a:round/>
            <a:headEnd/>
            <a:tailEnd/>
          </a:ln>
        </p:spPr>
        <p:txBody>
          <a:bodyPr lIns="90000" tIns="46800" rIns="90000" bIns="46800"/>
          <a:lstStyle/>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dirty="0">
                <a:solidFill>
                  <a:srgbClr val="000000"/>
                </a:solidFill>
              </a:rPr>
              <a:t> </a:t>
            </a:r>
            <a:r>
              <a:rPr lang="en-US" sz="3200" dirty="0" smtClean="0">
                <a:solidFill>
                  <a:srgbClr val="000000"/>
                </a:solidFill>
              </a:rPr>
              <a:t>The game does not implement any save feature, however it circumvents the issue.</a:t>
            </a:r>
          </a:p>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dirty="0" smtClean="0">
                <a:solidFill>
                  <a:srgbClr val="000000"/>
                </a:solidFill>
              </a:rPr>
              <a:t>You are given infinite lives and when you’re killed, you </a:t>
            </a:r>
            <a:r>
              <a:rPr lang="en-US" sz="3200" dirty="0" err="1" smtClean="0">
                <a:solidFill>
                  <a:srgbClr val="000000"/>
                </a:solidFill>
              </a:rPr>
              <a:t>respawn</a:t>
            </a:r>
            <a:r>
              <a:rPr lang="en-US" sz="3200" dirty="0" smtClean="0">
                <a:solidFill>
                  <a:srgbClr val="000000"/>
                </a:solidFill>
              </a:rPr>
              <a:t> at the beginning of the stage, but you retain any item you’ve gotten and all the work you’ve done is preserved.</a:t>
            </a:r>
            <a:endParaRPr lang="en-US" sz="320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533400" y="1800225"/>
            <a:ext cx="8229600" cy="2573338"/>
          </a:xfrm>
          <a:prstGeom prst="rect">
            <a:avLst/>
          </a:prstGeom>
          <a:noFill/>
          <a:ln w="9525">
            <a:noFill/>
            <a:round/>
            <a:headEnd/>
            <a:tailEnd/>
          </a:ln>
        </p:spPr>
        <p:txBody>
          <a:bodyPr lIns="90000" tIns="46800" rIns="90000" bIns="46800" anchor="ctr"/>
          <a:lstStyle/>
          <a:p>
            <a:pPr algn="ctr">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8000">
                <a:solidFill>
                  <a:srgbClr val="C5000B"/>
                </a:solidFill>
              </a:rPr>
              <a:t>User Interface Design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685800" y="228600"/>
            <a:ext cx="7772400" cy="1470025"/>
          </a:xfrm>
          <a:prstGeom prst="rect">
            <a:avLst/>
          </a:prstGeom>
          <a:noFill/>
          <a:ln w="9525">
            <a:noFill/>
            <a:round/>
            <a:headEnd/>
            <a:tailEnd/>
          </a:ln>
        </p:spPr>
        <p:txBody>
          <a:bodyPr lIns="90000" tIns="46800" rIns="90000" bIns="46800" anchor="ctr"/>
          <a:lstStyle/>
          <a:p>
            <a:pPr algn="ctr">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C5000B"/>
                </a:solidFill>
              </a:rPr>
              <a:t>Control Summary</a:t>
            </a:r>
          </a:p>
        </p:txBody>
      </p:sp>
      <p:sp>
        <p:nvSpPr>
          <p:cNvPr id="17411" name="Text Box 2"/>
          <p:cNvSpPr txBox="1">
            <a:spLocks noChangeArrowheads="1"/>
          </p:cNvSpPr>
          <p:nvPr/>
        </p:nvSpPr>
        <p:spPr bwMode="auto">
          <a:xfrm>
            <a:off x="228600" y="1828800"/>
            <a:ext cx="8686800" cy="4800600"/>
          </a:xfrm>
          <a:prstGeom prst="rect">
            <a:avLst/>
          </a:prstGeom>
          <a:noFill/>
          <a:ln w="9525">
            <a:noFill/>
            <a:round/>
            <a:headEnd/>
            <a:tailEnd/>
          </a:ln>
        </p:spPr>
        <p:txBody>
          <a:bodyPr lIns="90000" tIns="46800" rIns="90000" bIns="46800"/>
          <a:lstStyle/>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a:solidFill>
                  <a:srgbClr val="000000"/>
                </a:solidFill>
              </a:rPr>
              <a:t> W – forward</a:t>
            </a:r>
          </a:p>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a:solidFill>
                  <a:srgbClr val="000000"/>
                </a:solidFill>
              </a:rPr>
              <a:t> S – backward</a:t>
            </a:r>
          </a:p>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a:solidFill>
                  <a:srgbClr val="000000"/>
                </a:solidFill>
              </a:rPr>
              <a:t> A – strafe left</a:t>
            </a:r>
          </a:p>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a:solidFill>
                  <a:srgbClr val="000000"/>
                </a:solidFill>
              </a:rPr>
              <a:t> D – strafe right</a:t>
            </a:r>
          </a:p>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a:solidFill>
                  <a:srgbClr val="000000"/>
                </a:solidFill>
              </a:rPr>
              <a:t> Left-Click Mouse -  fire weapon</a:t>
            </a:r>
          </a:p>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a:solidFill>
                  <a:srgbClr val="000000"/>
                </a:solidFill>
              </a:rPr>
              <a:t> Alt+Tab – toggle first/third person view</a:t>
            </a:r>
          </a:p>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a:solidFill>
                  <a:srgbClr val="000000"/>
                </a:solidFill>
              </a:rPr>
              <a:t> Moving the mouse will move the targeting reticle around the screen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533400" y="1800225"/>
            <a:ext cx="8229600" cy="2573338"/>
          </a:xfrm>
          <a:prstGeom prst="rect">
            <a:avLst/>
          </a:prstGeom>
          <a:noFill/>
          <a:ln w="9525">
            <a:noFill/>
            <a:round/>
            <a:headEnd/>
            <a:tailEnd/>
          </a:ln>
        </p:spPr>
        <p:txBody>
          <a:bodyPr lIns="90000" tIns="46800" rIns="90000" bIns="46800" anchor="ctr"/>
          <a:lstStyle/>
          <a:p>
            <a:pPr algn="ctr">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8000">
                <a:solidFill>
                  <a:srgbClr val="C5000B"/>
                </a:solidFill>
              </a:rPr>
              <a:t>Artificial Intelligence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
          <p:cNvSpPr txBox="1">
            <a:spLocks noChangeArrowheads="1"/>
          </p:cNvSpPr>
          <p:nvPr/>
        </p:nvSpPr>
        <p:spPr bwMode="auto">
          <a:xfrm>
            <a:off x="685800" y="228600"/>
            <a:ext cx="7772400" cy="1470025"/>
          </a:xfrm>
          <a:prstGeom prst="rect">
            <a:avLst/>
          </a:prstGeom>
          <a:noFill/>
          <a:ln w="9525">
            <a:noFill/>
            <a:round/>
            <a:headEnd/>
            <a:tailEnd/>
          </a:ln>
        </p:spPr>
        <p:txBody>
          <a:bodyPr lIns="90000" tIns="46800" rIns="90000" bIns="46800" anchor="ctr"/>
          <a:lstStyle/>
          <a:p>
            <a:pPr algn="ctr">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dirty="0">
                <a:solidFill>
                  <a:srgbClr val="C5000B"/>
                </a:solidFill>
              </a:rPr>
              <a:t>Opponent A.I</a:t>
            </a:r>
            <a:r>
              <a:rPr lang="en-US" sz="4400" dirty="0" smtClean="0">
                <a:solidFill>
                  <a:srgbClr val="C5000B"/>
                </a:solidFill>
              </a:rPr>
              <a:t>. (Level 1)</a:t>
            </a:r>
            <a:endParaRPr lang="en-US" sz="4400" dirty="0">
              <a:solidFill>
                <a:srgbClr val="C5000B"/>
              </a:solidFill>
            </a:endParaRPr>
          </a:p>
        </p:txBody>
      </p:sp>
      <p:sp>
        <p:nvSpPr>
          <p:cNvPr id="19459" name="Text Box 2"/>
          <p:cNvSpPr txBox="1">
            <a:spLocks noChangeArrowheads="1"/>
          </p:cNvSpPr>
          <p:nvPr/>
        </p:nvSpPr>
        <p:spPr bwMode="auto">
          <a:xfrm>
            <a:off x="228600" y="2057400"/>
            <a:ext cx="8686800" cy="4572000"/>
          </a:xfrm>
          <a:prstGeom prst="rect">
            <a:avLst/>
          </a:prstGeom>
          <a:noFill/>
          <a:ln w="9525">
            <a:noFill/>
            <a:round/>
            <a:headEnd/>
            <a:tailEnd/>
          </a:ln>
        </p:spPr>
        <p:txBody>
          <a:bodyPr lIns="90000" tIns="46800" rIns="90000" bIns="46800"/>
          <a:lstStyle/>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dirty="0">
                <a:solidFill>
                  <a:srgbClr val="000000"/>
                </a:solidFill>
              </a:rPr>
              <a:t> </a:t>
            </a:r>
            <a:r>
              <a:rPr lang="en-US" sz="3200" dirty="0" smtClean="0">
                <a:solidFill>
                  <a:srgbClr val="000000"/>
                </a:solidFill>
              </a:rPr>
              <a:t>The zombies will check if the closest player is within 70 yards.</a:t>
            </a:r>
          </a:p>
          <a:p>
            <a:pPr lvl="1">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dirty="0" smtClean="0">
                <a:solidFill>
                  <a:srgbClr val="000000"/>
                </a:solidFill>
              </a:rPr>
              <a:t>If he is, they just blindly charge and fire when close</a:t>
            </a:r>
          </a:p>
          <a:p>
            <a:pPr lvl="1">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dirty="0" smtClean="0">
                <a:solidFill>
                  <a:srgbClr val="000000"/>
                </a:solidFill>
              </a:rPr>
              <a:t>If he isn’t, they will find the nearest path point to the player and use A* </a:t>
            </a:r>
            <a:r>
              <a:rPr lang="en-US" sz="3200" dirty="0" err="1" smtClean="0">
                <a:solidFill>
                  <a:srgbClr val="000000"/>
                </a:solidFill>
              </a:rPr>
              <a:t>pathfinding</a:t>
            </a:r>
            <a:r>
              <a:rPr lang="en-US" sz="3200" dirty="0" smtClean="0">
                <a:solidFill>
                  <a:srgbClr val="000000"/>
                </a:solidFill>
              </a:rPr>
              <a:t> to reach it</a:t>
            </a:r>
          </a:p>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dirty="0" smtClean="0">
                <a:solidFill>
                  <a:srgbClr val="000000"/>
                </a:solidFill>
              </a:rPr>
              <a:t>Friendly fire is on</a:t>
            </a:r>
            <a:endParaRPr lang="en-US" sz="320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533400" y="2419350"/>
            <a:ext cx="8229600" cy="1331913"/>
          </a:xfrm>
          <a:prstGeom prst="rect">
            <a:avLst/>
          </a:prstGeom>
          <a:noFill/>
          <a:ln w="9525">
            <a:noFill/>
            <a:round/>
            <a:headEnd/>
            <a:tailEnd/>
          </a:ln>
        </p:spPr>
        <p:txBody>
          <a:bodyPr lIns="90000" tIns="46800" rIns="90000" bIns="46800" anchor="ctr"/>
          <a:lstStyle/>
          <a:p>
            <a:pPr algn="ctr">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8000">
                <a:solidFill>
                  <a:srgbClr val="C5000B"/>
                </a:solidFill>
              </a:rPr>
              <a:t>Overview</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
          <p:cNvSpPr txBox="1">
            <a:spLocks noChangeArrowheads="1"/>
          </p:cNvSpPr>
          <p:nvPr/>
        </p:nvSpPr>
        <p:spPr bwMode="auto">
          <a:xfrm>
            <a:off x="685800" y="228600"/>
            <a:ext cx="7772400" cy="1470025"/>
          </a:xfrm>
          <a:prstGeom prst="rect">
            <a:avLst/>
          </a:prstGeom>
          <a:noFill/>
          <a:ln w="9525">
            <a:noFill/>
            <a:round/>
            <a:headEnd/>
            <a:tailEnd/>
          </a:ln>
        </p:spPr>
        <p:txBody>
          <a:bodyPr lIns="90000" tIns="46800" rIns="90000" bIns="46800" anchor="ctr"/>
          <a:lstStyle/>
          <a:p>
            <a:pPr algn="ctr">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dirty="0">
                <a:solidFill>
                  <a:srgbClr val="C5000B"/>
                </a:solidFill>
              </a:rPr>
              <a:t>Opponent A.I</a:t>
            </a:r>
            <a:r>
              <a:rPr lang="en-US" sz="4400" dirty="0" smtClean="0">
                <a:solidFill>
                  <a:srgbClr val="C5000B"/>
                </a:solidFill>
              </a:rPr>
              <a:t>. (Level 2)</a:t>
            </a:r>
            <a:endParaRPr lang="en-US" sz="4400" dirty="0">
              <a:solidFill>
                <a:srgbClr val="C5000B"/>
              </a:solidFill>
            </a:endParaRPr>
          </a:p>
        </p:txBody>
      </p:sp>
      <p:sp>
        <p:nvSpPr>
          <p:cNvPr id="19459" name="Text Box 2"/>
          <p:cNvSpPr txBox="1">
            <a:spLocks noChangeArrowheads="1"/>
          </p:cNvSpPr>
          <p:nvPr/>
        </p:nvSpPr>
        <p:spPr bwMode="auto">
          <a:xfrm>
            <a:off x="228600" y="2057400"/>
            <a:ext cx="8686800" cy="4572000"/>
          </a:xfrm>
          <a:prstGeom prst="rect">
            <a:avLst/>
          </a:prstGeom>
          <a:noFill/>
          <a:ln w="9525">
            <a:noFill/>
            <a:round/>
            <a:headEnd/>
            <a:tailEnd/>
          </a:ln>
        </p:spPr>
        <p:txBody>
          <a:bodyPr lIns="90000" tIns="46800" rIns="90000" bIns="46800"/>
          <a:lstStyle/>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dirty="0">
                <a:solidFill>
                  <a:srgbClr val="000000"/>
                </a:solidFill>
              </a:rPr>
              <a:t> </a:t>
            </a:r>
            <a:r>
              <a:rPr lang="en-US" sz="3200" dirty="0" smtClean="0">
                <a:solidFill>
                  <a:srgbClr val="000000"/>
                </a:solidFill>
              </a:rPr>
              <a:t>The Activists in level 2 use the Improved AI guard player written by Twisted </a:t>
            </a:r>
            <a:r>
              <a:rPr lang="en-US" sz="3200" dirty="0" err="1" smtClean="0">
                <a:solidFill>
                  <a:srgbClr val="000000"/>
                </a:solidFill>
              </a:rPr>
              <a:t>Jenious</a:t>
            </a:r>
            <a:r>
              <a:rPr lang="en-US" sz="3200" dirty="0" smtClean="0">
                <a:solidFill>
                  <a:srgbClr val="000000"/>
                </a:solidFill>
              </a:rPr>
              <a:t>. </a:t>
            </a:r>
          </a:p>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dirty="0" smtClean="0">
                <a:solidFill>
                  <a:srgbClr val="000000"/>
                </a:solidFill>
              </a:rPr>
              <a:t>They are equipped with rocket launchers and have a high detect range, however their weapons deal no damage. They merely propel the opponent, as their goal in this level is to keep you from reaching the top of the mountain.</a:t>
            </a:r>
            <a:endParaRPr lang="en-US" sz="320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
          <p:cNvSpPr txBox="1">
            <a:spLocks noChangeArrowheads="1"/>
          </p:cNvSpPr>
          <p:nvPr/>
        </p:nvSpPr>
        <p:spPr bwMode="auto">
          <a:xfrm>
            <a:off x="685800" y="228600"/>
            <a:ext cx="7772400" cy="1470025"/>
          </a:xfrm>
          <a:prstGeom prst="rect">
            <a:avLst/>
          </a:prstGeom>
          <a:noFill/>
          <a:ln w="9525">
            <a:noFill/>
            <a:round/>
            <a:headEnd/>
            <a:tailEnd/>
          </a:ln>
        </p:spPr>
        <p:txBody>
          <a:bodyPr lIns="90000" tIns="46800" rIns="90000" bIns="46800" anchor="ctr"/>
          <a:lstStyle/>
          <a:p>
            <a:pPr algn="ctr">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C5000B"/>
                </a:solidFill>
              </a:rPr>
              <a:t>Non-Player Characters</a:t>
            </a:r>
          </a:p>
        </p:txBody>
      </p:sp>
      <p:sp>
        <p:nvSpPr>
          <p:cNvPr id="20483" name="Text Box 2"/>
          <p:cNvSpPr txBox="1">
            <a:spLocks noChangeArrowheads="1"/>
          </p:cNvSpPr>
          <p:nvPr/>
        </p:nvSpPr>
        <p:spPr bwMode="auto">
          <a:xfrm>
            <a:off x="228600" y="1600200"/>
            <a:ext cx="8686800" cy="5070475"/>
          </a:xfrm>
          <a:prstGeom prst="rect">
            <a:avLst/>
          </a:prstGeom>
          <a:noFill/>
          <a:ln w="9525">
            <a:noFill/>
            <a:round/>
            <a:headEnd/>
            <a:tailEnd/>
          </a:ln>
        </p:spPr>
        <p:txBody>
          <a:bodyPr lIns="90000" tIns="46800" rIns="90000" bIns="46800"/>
          <a:lstStyle/>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dirty="0" smtClean="0">
                <a:solidFill>
                  <a:srgbClr val="000000"/>
                </a:solidFill>
              </a:rPr>
              <a:t>P.E.T.Z. Activists:</a:t>
            </a:r>
          </a:p>
          <a:p>
            <a:pPr lvl="1">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dirty="0" smtClean="0">
                <a:solidFill>
                  <a:srgbClr val="000000"/>
                </a:solidFill>
              </a:rPr>
              <a:t>4 lead activists each equipped with the latest VIKING-class IV anti-explosive armor and a Grade 3 Concussion Cannon. </a:t>
            </a:r>
            <a:endParaRPr lang="en-US" sz="3200" dirty="0">
              <a:solidFill>
                <a:srgbClr val="000000"/>
              </a:solidFill>
            </a:endParaRPr>
          </a:p>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dirty="0" smtClean="0">
                <a:solidFill>
                  <a:srgbClr val="000000"/>
                </a:solidFill>
              </a:rPr>
              <a:t> Zombies:</a:t>
            </a:r>
          </a:p>
          <a:p>
            <a:pPr lvl="1">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dirty="0" smtClean="0">
                <a:solidFill>
                  <a:srgbClr val="000000"/>
                </a:solidFill>
              </a:rPr>
              <a:t>The zombie hordes, each equipped with VIKING-class armor. </a:t>
            </a:r>
            <a:endParaRPr lang="en-US" sz="3200" dirty="0">
              <a:solidFill>
                <a:srgbClr val="000000"/>
              </a:solidFill>
            </a:endParaRPr>
          </a:p>
          <a:p>
            <a:pPr lvl="1">
              <a:lnSpc>
                <a:spcPct val="102000"/>
              </a:lnSpc>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3200" dirty="0" smtClean="0">
              <a:solidFill>
                <a:srgbClr val="000000"/>
              </a:solidFill>
            </a:endParaRPr>
          </a:p>
          <a:p>
            <a:pPr lvl="1">
              <a:lnSpc>
                <a:spcPct val="102000"/>
              </a:lnSpc>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3200" dirty="0" smtClean="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
          <p:cNvSpPr txBox="1">
            <a:spLocks noChangeArrowheads="1"/>
          </p:cNvSpPr>
          <p:nvPr/>
        </p:nvSpPr>
        <p:spPr bwMode="auto">
          <a:xfrm>
            <a:off x="685800" y="228600"/>
            <a:ext cx="7772400" cy="1470025"/>
          </a:xfrm>
          <a:prstGeom prst="rect">
            <a:avLst/>
          </a:prstGeom>
          <a:noFill/>
          <a:ln w="9525">
            <a:noFill/>
            <a:round/>
            <a:headEnd/>
            <a:tailEnd/>
          </a:ln>
        </p:spPr>
        <p:txBody>
          <a:bodyPr lIns="90000" tIns="46800" rIns="90000" bIns="46800" anchor="ctr"/>
          <a:lstStyle/>
          <a:p>
            <a:pPr algn="ctr">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C5000B"/>
                </a:solidFill>
              </a:rPr>
              <a:t>Reactive Items</a:t>
            </a:r>
          </a:p>
        </p:txBody>
      </p:sp>
      <p:sp>
        <p:nvSpPr>
          <p:cNvPr id="21507" name="Text Box 2"/>
          <p:cNvSpPr txBox="1">
            <a:spLocks noChangeArrowheads="1"/>
          </p:cNvSpPr>
          <p:nvPr/>
        </p:nvSpPr>
        <p:spPr bwMode="auto">
          <a:xfrm>
            <a:off x="228600" y="1981200"/>
            <a:ext cx="8686800" cy="4648200"/>
          </a:xfrm>
          <a:prstGeom prst="rect">
            <a:avLst/>
          </a:prstGeom>
          <a:noFill/>
          <a:ln w="9525">
            <a:noFill/>
            <a:round/>
            <a:headEnd/>
            <a:tailEnd/>
          </a:ln>
        </p:spPr>
        <p:txBody>
          <a:bodyPr lIns="90000" tIns="46800" rIns="90000" bIns="46800"/>
          <a:lstStyle/>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a:solidFill>
                  <a:srgbClr val="000000"/>
                </a:solidFill>
              </a:rPr>
              <a:t> No reactive items are planned to be implemented in the game at this time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533400" y="2419350"/>
            <a:ext cx="8229600" cy="1331913"/>
          </a:xfrm>
          <a:prstGeom prst="rect">
            <a:avLst/>
          </a:prstGeom>
          <a:noFill/>
          <a:ln w="9525">
            <a:noFill/>
            <a:round/>
            <a:headEnd/>
            <a:tailEnd/>
          </a:ln>
        </p:spPr>
        <p:txBody>
          <a:bodyPr lIns="90000" tIns="46800" rIns="90000" bIns="46800" anchor="ctr"/>
          <a:lstStyle/>
          <a:p>
            <a:pPr algn="ctr">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8000">
                <a:solidFill>
                  <a:srgbClr val="C5000B"/>
                </a:solidFill>
              </a:rPr>
              <a:t>Story Overview</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1"/>
          <p:cNvSpPr txBox="1">
            <a:spLocks noChangeArrowheads="1"/>
          </p:cNvSpPr>
          <p:nvPr/>
        </p:nvSpPr>
        <p:spPr bwMode="auto">
          <a:xfrm>
            <a:off x="685800" y="228600"/>
            <a:ext cx="7772400" cy="1470025"/>
          </a:xfrm>
          <a:prstGeom prst="rect">
            <a:avLst/>
          </a:prstGeom>
          <a:noFill/>
          <a:ln w="9525">
            <a:noFill/>
            <a:round/>
            <a:headEnd/>
            <a:tailEnd/>
          </a:ln>
        </p:spPr>
        <p:txBody>
          <a:bodyPr lIns="90000" tIns="46800" rIns="90000" bIns="46800" anchor="ctr"/>
          <a:lstStyle/>
          <a:p>
            <a:pPr algn="ctr">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C5000B"/>
                </a:solidFill>
              </a:rPr>
              <a:t>Plot Summary</a:t>
            </a:r>
          </a:p>
        </p:txBody>
      </p:sp>
      <p:sp>
        <p:nvSpPr>
          <p:cNvPr id="23555" name="Text Box 2"/>
          <p:cNvSpPr txBox="1">
            <a:spLocks noChangeArrowheads="1"/>
          </p:cNvSpPr>
          <p:nvPr/>
        </p:nvSpPr>
        <p:spPr bwMode="auto">
          <a:xfrm>
            <a:off x="228600" y="1273175"/>
            <a:ext cx="8686800" cy="5276850"/>
          </a:xfrm>
          <a:prstGeom prst="rect">
            <a:avLst/>
          </a:prstGeom>
          <a:noFill/>
          <a:ln w="9525">
            <a:noFill/>
            <a:round/>
            <a:headEnd/>
            <a:tailEnd/>
          </a:ln>
        </p:spPr>
        <p:txBody>
          <a:bodyPr lIns="90000" tIns="46800" rIns="90000" bIns="46800"/>
          <a:lstStyle/>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00"/>
                </a:solidFill>
              </a:rPr>
              <a:t>  The player is a member of the team that defeated Zomg (the super-zombie). Now he has come back for revenge.</a:t>
            </a:r>
          </a:p>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00"/>
                </a:solidFill>
              </a:rPr>
              <a:t> Start out by killing zombies while trying to fix the failing shield generators. </a:t>
            </a:r>
          </a:p>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00"/>
                </a:solidFill>
              </a:rPr>
              <a:t> After the shields have been fixed the player will get a call for help from the surviving villagers who are hiding in the mansion. </a:t>
            </a:r>
          </a:p>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00"/>
                </a:solidFill>
              </a:rPr>
              <a:t> The player will make their way to the mansion and will end up confronting Zomg in a battle to the death. </a:t>
            </a:r>
          </a:p>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000000"/>
                </a:solidFill>
              </a:rPr>
              <a:t> After the player kills Zomg they will leave the mansion and attempt to escape from the village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
          <p:cNvSpPr txBox="1">
            <a:spLocks noChangeArrowheads="1"/>
          </p:cNvSpPr>
          <p:nvPr/>
        </p:nvSpPr>
        <p:spPr bwMode="auto">
          <a:xfrm>
            <a:off x="685800" y="228600"/>
            <a:ext cx="7772400" cy="1470025"/>
          </a:xfrm>
          <a:prstGeom prst="rect">
            <a:avLst/>
          </a:prstGeom>
          <a:noFill/>
          <a:ln w="9525">
            <a:noFill/>
            <a:round/>
            <a:headEnd/>
            <a:tailEnd/>
          </a:ln>
        </p:spPr>
        <p:txBody>
          <a:bodyPr lIns="90000" tIns="46800" rIns="90000" bIns="46800" anchor="ctr"/>
          <a:lstStyle/>
          <a:p>
            <a:pPr algn="ctr">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C5000B"/>
                </a:solidFill>
              </a:rPr>
              <a:t>Character Bible: Players</a:t>
            </a:r>
          </a:p>
        </p:txBody>
      </p:sp>
      <p:sp>
        <p:nvSpPr>
          <p:cNvPr id="24579" name="Text Box 2"/>
          <p:cNvSpPr txBox="1">
            <a:spLocks noChangeArrowheads="1"/>
          </p:cNvSpPr>
          <p:nvPr/>
        </p:nvSpPr>
        <p:spPr bwMode="auto">
          <a:xfrm>
            <a:off x="228600" y="1143000"/>
            <a:ext cx="8686800" cy="5657850"/>
          </a:xfrm>
          <a:prstGeom prst="rect">
            <a:avLst/>
          </a:prstGeom>
          <a:noFill/>
          <a:ln w="9525">
            <a:noFill/>
            <a:round/>
            <a:headEnd/>
            <a:tailEnd/>
          </a:ln>
        </p:spPr>
        <p:txBody>
          <a:bodyPr lIns="90000" tIns="46800" rIns="90000" bIns="46800"/>
          <a:lstStyle/>
          <a:p>
            <a:pPr>
              <a:lnSpc>
                <a:spcPct val="102000"/>
              </a:lnSpc>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u="sng" dirty="0">
                <a:solidFill>
                  <a:srgbClr val="000000"/>
                </a:solidFill>
              </a:rPr>
              <a:t>Players</a:t>
            </a:r>
          </a:p>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dirty="0">
                <a:solidFill>
                  <a:srgbClr val="000000"/>
                </a:solidFill>
              </a:rPr>
              <a:t> The players were members of the most elite unit of zombie killers ever assembled by BRAINZ. They were part of the team that defeated </a:t>
            </a:r>
            <a:r>
              <a:rPr lang="en-US" sz="3200" dirty="0" err="1">
                <a:solidFill>
                  <a:srgbClr val="000000"/>
                </a:solidFill>
              </a:rPr>
              <a:t>Zomg</a:t>
            </a:r>
            <a:r>
              <a:rPr lang="en-US" sz="3200" dirty="0">
                <a:solidFill>
                  <a:srgbClr val="000000"/>
                </a:solidFill>
              </a:rPr>
              <a:t> in his place of power. After the battle, which came only at the cost of a great many members of the squad, all of the surviving members decided to retire to a life of peace in a little </a:t>
            </a:r>
            <a:r>
              <a:rPr lang="en-US" sz="3200" dirty="0" smtClean="0">
                <a:solidFill>
                  <a:srgbClr val="000000"/>
                </a:solidFill>
              </a:rPr>
              <a:t>city </a:t>
            </a:r>
            <a:r>
              <a:rPr lang="en-US" sz="3200" dirty="0">
                <a:solidFill>
                  <a:srgbClr val="000000"/>
                </a:solidFill>
              </a:rPr>
              <a:t>near the edge of the known universe. They did this to get as far away from their problems as they possible could. They just wanted to live out their lives in peace.</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
          <p:cNvSpPr txBox="1">
            <a:spLocks noChangeArrowheads="1"/>
          </p:cNvSpPr>
          <p:nvPr/>
        </p:nvSpPr>
        <p:spPr bwMode="auto">
          <a:xfrm>
            <a:off x="685800" y="228600"/>
            <a:ext cx="7772400" cy="1470025"/>
          </a:xfrm>
          <a:prstGeom prst="rect">
            <a:avLst/>
          </a:prstGeom>
          <a:noFill/>
          <a:ln w="9525">
            <a:noFill/>
            <a:round/>
            <a:headEnd/>
            <a:tailEnd/>
          </a:ln>
        </p:spPr>
        <p:txBody>
          <a:bodyPr lIns="90000" tIns="46800" rIns="90000" bIns="46800" anchor="ctr"/>
          <a:lstStyle/>
          <a:p>
            <a:pPr algn="ctr">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C5000B"/>
                </a:solidFill>
              </a:rPr>
              <a:t>Character Bible: Zomg</a:t>
            </a:r>
          </a:p>
        </p:txBody>
      </p:sp>
      <p:sp>
        <p:nvSpPr>
          <p:cNvPr id="25603" name="Text Box 2"/>
          <p:cNvSpPr txBox="1">
            <a:spLocks noChangeArrowheads="1"/>
          </p:cNvSpPr>
          <p:nvPr/>
        </p:nvSpPr>
        <p:spPr bwMode="auto">
          <a:xfrm>
            <a:off x="228600" y="1143000"/>
            <a:ext cx="8686800" cy="5486400"/>
          </a:xfrm>
          <a:prstGeom prst="rect">
            <a:avLst/>
          </a:prstGeom>
          <a:noFill/>
          <a:ln w="9525">
            <a:noFill/>
            <a:round/>
            <a:headEnd/>
            <a:tailEnd/>
          </a:ln>
        </p:spPr>
        <p:txBody>
          <a:bodyPr lIns="90000" tIns="46800" rIns="90000" bIns="46800"/>
          <a:lstStyle/>
          <a:p>
            <a:pPr>
              <a:lnSpc>
                <a:spcPct val="102000"/>
              </a:lnSpc>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u="sng">
                <a:solidFill>
                  <a:srgbClr val="000000"/>
                </a:solidFill>
              </a:rPr>
              <a:t>Zomg</a:t>
            </a:r>
          </a:p>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a:solidFill>
                  <a:srgbClr val="000000"/>
                </a:solidFill>
              </a:rPr>
              <a:t> Zomg is the first, and most powerful, zombie that has ever existed. No one knows how old he is, or how he came into being, but he has been a plague on the living beings of the universe for centuries. That is, until he came across BRAINZ. Against them he found an adversary that was his equal. The battles they waged against each other were both brutal and frequent, resulting in heavy losses to both sides. This led to a desperate gambit by BRAINZ. Two years ago, they sent in a small team of soldiers to infiltrate Zomg's space station. They defeated his guards and fought an epic battle with him that ultimately led to them herding him to an airlock and ejecting him into space. The team thought the battle was won. They knew that nothing could live in space. Fortunately for Zomg, living is not a condition he suffers from. Since that fateful day he has been floating around the site of his greatest failure and planning the revenge he will take on those that did this to him. Recently, he hitched a ride on a passing ship. Now he has an entire crew at his disposal, with only one thing on his mind, BRAINZ!</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
          <p:cNvSpPr txBox="1">
            <a:spLocks noChangeArrowheads="1"/>
          </p:cNvSpPr>
          <p:nvPr/>
        </p:nvSpPr>
        <p:spPr bwMode="auto">
          <a:xfrm>
            <a:off x="685800" y="228600"/>
            <a:ext cx="7772400" cy="1470025"/>
          </a:xfrm>
          <a:prstGeom prst="rect">
            <a:avLst/>
          </a:prstGeom>
          <a:noFill/>
          <a:ln w="9525">
            <a:noFill/>
            <a:round/>
            <a:headEnd/>
            <a:tailEnd/>
          </a:ln>
        </p:spPr>
        <p:txBody>
          <a:bodyPr lIns="90000" tIns="46800" rIns="90000" bIns="46800" anchor="ctr"/>
          <a:lstStyle/>
          <a:p>
            <a:pPr algn="ctr">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dirty="0">
                <a:solidFill>
                  <a:srgbClr val="C5000B"/>
                </a:solidFill>
              </a:rPr>
              <a:t>Character Bible: </a:t>
            </a:r>
            <a:r>
              <a:rPr lang="en-US" sz="4400" dirty="0" smtClean="0">
                <a:solidFill>
                  <a:srgbClr val="C5000B"/>
                </a:solidFill>
              </a:rPr>
              <a:t>P.E.T.Z</a:t>
            </a:r>
            <a:endParaRPr lang="en-US" sz="4400" dirty="0">
              <a:solidFill>
                <a:srgbClr val="C5000B"/>
              </a:solidFill>
            </a:endParaRPr>
          </a:p>
        </p:txBody>
      </p:sp>
      <p:sp>
        <p:nvSpPr>
          <p:cNvPr id="25603" name="Text Box 2"/>
          <p:cNvSpPr txBox="1">
            <a:spLocks noChangeArrowheads="1"/>
          </p:cNvSpPr>
          <p:nvPr/>
        </p:nvSpPr>
        <p:spPr bwMode="auto">
          <a:xfrm>
            <a:off x="228600" y="1143000"/>
            <a:ext cx="8686800" cy="5486400"/>
          </a:xfrm>
          <a:prstGeom prst="rect">
            <a:avLst/>
          </a:prstGeom>
          <a:noFill/>
          <a:ln w="9525">
            <a:noFill/>
            <a:round/>
            <a:headEnd/>
            <a:tailEnd/>
          </a:ln>
        </p:spPr>
        <p:txBody>
          <a:bodyPr lIns="90000" tIns="46800" rIns="90000" bIns="46800"/>
          <a:lstStyle/>
          <a:p>
            <a:pPr>
              <a:lnSpc>
                <a:spcPct val="102000"/>
              </a:lnSpc>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u="sng" dirty="0" smtClean="0">
                <a:solidFill>
                  <a:srgbClr val="000000"/>
                </a:solidFill>
              </a:rPr>
              <a:t>P.E.T.Z.</a:t>
            </a:r>
            <a:endParaRPr lang="en-US" sz="3200" u="sng" dirty="0">
              <a:solidFill>
                <a:srgbClr val="000000"/>
              </a:solidFill>
            </a:endParaRPr>
          </a:p>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solidFill>
                  <a:srgbClr val="000000"/>
                </a:solidFill>
              </a:rPr>
              <a:t> </a:t>
            </a:r>
            <a:r>
              <a:rPr lang="en-US" sz="2800" dirty="0" smtClean="0">
                <a:solidFill>
                  <a:srgbClr val="000000"/>
                </a:solidFill>
              </a:rPr>
              <a:t>The activist group P.E.T.Z (People for the Ethical Treatment of Zombies) was formed 2 decades ago and has become surprisingly popular in their own minds. Though no one outside their own organization gives them even the slightest amount of respect, they struggle on to show the world that zombies are more than just flesh-eating monsters. Widely renowned to be the most annoying of all activist organizations, they have begun to use heavier and more drastic measures to get their message across. </a:t>
            </a:r>
            <a:endParaRPr lang="en-US" sz="280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533400" y="2419350"/>
            <a:ext cx="8229600" cy="1331913"/>
          </a:xfrm>
          <a:prstGeom prst="rect">
            <a:avLst/>
          </a:prstGeom>
          <a:noFill/>
          <a:ln w="9525">
            <a:noFill/>
            <a:round/>
            <a:headEnd/>
            <a:tailEnd/>
          </a:ln>
        </p:spPr>
        <p:txBody>
          <a:bodyPr lIns="90000" tIns="46800" rIns="90000" bIns="46800" anchor="ctr"/>
          <a:lstStyle/>
          <a:p>
            <a:pPr algn="ctr">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8000">
                <a:solidFill>
                  <a:srgbClr val="C5000B"/>
                </a:solidFill>
              </a:rPr>
              <a:t>Game Progression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p:cNvSpPr txBox="1">
            <a:spLocks noChangeArrowheads="1"/>
          </p:cNvSpPr>
          <p:nvPr/>
        </p:nvSpPr>
        <p:spPr bwMode="auto">
          <a:xfrm>
            <a:off x="685800" y="228600"/>
            <a:ext cx="7772400" cy="1470025"/>
          </a:xfrm>
          <a:prstGeom prst="rect">
            <a:avLst/>
          </a:prstGeom>
          <a:noFill/>
          <a:ln w="9525">
            <a:noFill/>
            <a:round/>
            <a:headEnd/>
            <a:tailEnd/>
          </a:ln>
        </p:spPr>
        <p:txBody>
          <a:bodyPr lIns="90000" tIns="46800" rIns="90000" bIns="46800" anchor="ctr"/>
          <a:lstStyle/>
          <a:p>
            <a:pPr algn="ctr">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C5000B"/>
                </a:solidFill>
              </a:rPr>
              <a:t>Flowchart</a:t>
            </a:r>
          </a:p>
        </p:txBody>
      </p:sp>
      <p:sp>
        <p:nvSpPr>
          <p:cNvPr id="27651" name="Text Box 2"/>
          <p:cNvSpPr txBox="1">
            <a:spLocks noChangeArrowheads="1"/>
          </p:cNvSpPr>
          <p:nvPr/>
        </p:nvSpPr>
        <p:spPr bwMode="auto">
          <a:xfrm>
            <a:off x="228600" y="1981200"/>
            <a:ext cx="8686800" cy="4648200"/>
          </a:xfrm>
          <a:prstGeom prst="rect">
            <a:avLst/>
          </a:prstGeom>
          <a:noFill/>
          <a:ln w="9525">
            <a:noFill/>
            <a:round/>
            <a:headEnd/>
            <a:tailEnd/>
          </a:ln>
        </p:spPr>
        <p:txBody>
          <a:bodyPr wrap="none" anchor="ctr"/>
          <a:lstStyle/>
          <a:p>
            <a:endParaRPr lang="en-US"/>
          </a:p>
        </p:txBody>
      </p:sp>
      <p:sp>
        <p:nvSpPr>
          <p:cNvPr id="27652" name="Rectangle 3"/>
          <p:cNvSpPr>
            <a:spLocks noChangeArrowheads="1"/>
          </p:cNvSpPr>
          <p:nvPr/>
        </p:nvSpPr>
        <p:spPr bwMode="auto">
          <a:xfrm>
            <a:off x="228600" y="228600"/>
            <a:ext cx="1600200" cy="914400"/>
          </a:xfrm>
          <a:prstGeom prst="rect">
            <a:avLst/>
          </a:prstGeom>
          <a:solidFill>
            <a:srgbClr val="99CCFF"/>
          </a:solidFill>
          <a:ln w="9525">
            <a:solidFill>
              <a:srgbClr val="000000"/>
            </a:solidFill>
            <a:round/>
            <a:headEnd/>
            <a:tailEnd/>
          </a:ln>
        </p:spPr>
        <p:txBody>
          <a:bodyPr wrap="none" lIns="90000" tIns="45000" rIns="90000" bIns="450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Main Menu</a:t>
            </a:r>
          </a:p>
        </p:txBody>
      </p:sp>
      <p:sp>
        <p:nvSpPr>
          <p:cNvPr id="27653" name="Rectangle 4"/>
          <p:cNvSpPr>
            <a:spLocks noChangeArrowheads="1"/>
          </p:cNvSpPr>
          <p:nvPr/>
        </p:nvSpPr>
        <p:spPr bwMode="auto">
          <a:xfrm>
            <a:off x="228600" y="2971800"/>
            <a:ext cx="1600200" cy="914400"/>
          </a:xfrm>
          <a:prstGeom prst="rect">
            <a:avLst/>
          </a:prstGeom>
          <a:solidFill>
            <a:srgbClr val="99CCFF"/>
          </a:solidFill>
          <a:ln w="9525">
            <a:solidFill>
              <a:srgbClr val="000000"/>
            </a:solidFill>
            <a:round/>
            <a:headEnd/>
            <a:tailEnd/>
          </a:ln>
        </p:spPr>
        <p:txBody>
          <a:bodyPr wrap="none" lIns="90000" tIns="45000" rIns="90000" bIns="450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Level One</a:t>
            </a:r>
          </a:p>
        </p:txBody>
      </p:sp>
      <p:sp>
        <p:nvSpPr>
          <p:cNvPr id="27654" name="Rectangle 5"/>
          <p:cNvSpPr>
            <a:spLocks noChangeArrowheads="1"/>
          </p:cNvSpPr>
          <p:nvPr/>
        </p:nvSpPr>
        <p:spPr bwMode="auto">
          <a:xfrm>
            <a:off x="2743200" y="2971800"/>
            <a:ext cx="1600200" cy="914400"/>
          </a:xfrm>
          <a:prstGeom prst="rect">
            <a:avLst/>
          </a:prstGeom>
          <a:solidFill>
            <a:srgbClr val="99CCFF"/>
          </a:solidFill>
          <a:ln w="9525">
            <a:solidFill>
              <a:srgbClr val="000000"/>
            </a:solidFill>
            <a:round/>
            <a:headEnd/>
            <a:tailEnd/>
          </a:ln>
        </p:spPr>
        <p:txBody>
          <a:bodyPr wrap="none" lIns="90000" tIns="45000" rIns="90000" bIns="450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Game Menu</a:t>
            </a:r>
          </a:p>
        </p:txBody>
      </p:sp>
      <p:sp>
        <p:nvSpPr>
          <p:cNvPr id="27655" name="Rectangle 6"/>
          <p:cNvSpPr>
            <a:spLocks noChangeArrowheads="1"/>
          </p:cNvSpPr>
          <p:nvPr/>
        </p:nvSpPr>
        <p:spPr bwMode="auto">
          <a:xfrm>
            <a:off x="228600" y="1600200"/>
            <a:ext cx="1828800" cy="914400"/>
          </a:xfrm>
          <a:prstGeom prst="rect">
            <a:avLst/>
          </a:prstGeom>
          <a:solidFill>
            <a:srgbClr val="99CCFF"/>
          </a:solidFill>
          <a:ln w="9525">
            <a:solidFill>
              <a:srgbClr val="000000"/>
            </a:solidFill>
            <a:round/>
            <a:headEnd/>
            <a:tailEnd/>
          </a:ln>
        </p:spPr>
        <p:txBody>
          <a:bodyPr wrap="none" lIns="90000" tIns="45000" rIns="90000" bIns="450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Create/Join Game</a:t>
            </a:r>
          </a:p>
        </p:txBody>
      </p:sp>
      <p:sp>
        <p:nvSpPr>
          <p:cNvPr id="27656" name="Rectangle 7"/>
          <p:cNvSpPr>
            <a:spLocks noChangeArrowheads="1"/>
          </p:cNvSpPr>
          <p:nvPr/>
        </p:nvSpPr>
        <p:spPr bwMode="auto">
          <a:xfrm>
            <a:off x="228600" y="4114800"/>
            <a:ext cx="1600200" cy="914400"/>
          </a:xfrm>
          <a:prstGeom prst="rect">
            <a:avLst/>
          </a:prstGeom>
          <a:solidFill>
            <a:srgbClr val="99CCFF"/>
          </a:solidFill>
          <a:ln w="9525">
            <a:solidFill>
              <a:srgbClr val="000000"/>
            </a:solidFill>
            <a:round/>
            <a:headEnd/>
            <a:tailEnd/>
          </a:ln>
        </p:spPr>
        <p:txBody>
          <a:bodyPr wrap="none" lIns="90000" tIns="45000" rIns="90000" bIns="450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Level Two</a:t>
            </a:r>
          </a:p>
        </p:txBody>
      </p:sp>
      <p:sp>
        <p:nvSpPr>
          <p:cNvPr id="27657" name="Rectangle 8"/>
          <p:cNvSpPr>
            <a:spLocks noChangeArrowheads="1"/>
          </p:cNvSpPr>
          <p:nvPr/>
        </p:nvSpPr>
        <p:spPr bwMode="auto">
          <a:xfrm>
            <a:off x="228600" y="5257800"/>
            <a:ext cx="1600200" cy="914400"/>
          </a:xfrm>
          <a:prstGeom prst="rect">
            <a:avLst/>
          </a:prstGeom>
          <a:solidFill>
            <a:srgbClr val="99CCFF"/>
          </a:solidFill>
          <a:ln w="9525">
            <a:solidFill>
              <a:srgbClr val="000000"/>
            </a:solidFill>
            <a:round/>
            <a:headEnd/>
            <a:tailEnd/>
          </a:ln>
        </p:spPr>
        <p:txBody>
          <a:bodyPr wrap="none" lIns="90000" tIns="45000" rIns="90000" bIns="450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Level Three</a:t>
            </a:r>
          </a:p>
        </p:txBody>
      </p:sp>
      <p:sp>
        <p:nvSpPr>
          <p:cNvPr id="27658" name="Rectangle 9"/>
          <p:cNvSpPr>
            <a:spLocks noChangeArrowheads="1"/>
          </p:cNvSpPr>
          <p:nvPr/>
        </p:nvSpPr>
        <p:spPr bwMode="auto">
          <a:xfrm>
            <a:off x="2743200" y="4114800"/>
            <a:ext cx="1600200" cy="914400"/>
          </a:xfrm>
          <a:prstGeom prst="rect">
            <a:avLst/>
          </a:prstGeom>
          <a:solidFill>
            <a:srgbClr val="99CCFF"/>
          </a:solidFill>
          <a:ln w="9525">
            <a:solidFill>
              <a:srgbClr val="000000"/>
            </a:solidFill>
            <a:round/>
            <a:headEnd/>
            <a:tailEnd/>
          </a:ln>
        </p:spPr>
        <p:txBody>
          <a:bodyPr wrap="none" lIns="90000" tIns="45000" rIns="90000" bIns="450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Game Menu</a:t>
            </a:r>
          </a:p>
        </p:txBody>
      </p:sp>
      <p:sp>
        <p:nvSpPr>
          <p:cNvPr id="27659" name="Rectangle 10"/>
          <p:cNvSpPr>
            <a:spLocks noChangeArrowheads="1"/>
          </p:cNvSpPr>
          <p:nvPr/>
        </p:nvSpPr>
        <p:spPr bwMode="auto">
          <a:xfrm>
            <a:off x="2743200" y="5257800"/>
            <a:ext cx="1600200" cy="914400"/>
          </a:xfrm>
          <a:prstGeom prst="rect">
            <a:avLst/>
          </a:prstGeom>
          <a:solidFill>
            <a:srgbClr val="99CCFF"/>
          </a:solidFill>
          <a:ln w="9525">
            <a:solidFill>
              <a:srgbClr val="000000"/>
            </a:solidFill>
            <a:round/>
            <a:headEnd/>
            <a:tailEnd/>
          </a:ln>
        </p:spPr>
        <p:txBody>
          <a:bodyPr wrap="none" lIns="90000" tIns="45000" rIns="90000" bIns="450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Game Menu</a:t>
            </a:r>
          </a:p>
        </p:txBody>
      </p:sp>
      <p:sp>
        <p:nvSpPr>
          <p:cNvPr id="27660" name="Rectangle 11"/>
          <p:cNvSpPr>
            <a:spLocks noChangeArrowheads="1"/>
          </p:cNvSpPr>
          <p:nvPr/>
        </p:nvSpPr>
        <p:spPr bwMode="auto">
          <a:xfrm>
            <a:off x="6858000" y="4114800"/>
            <a:ext cx="1600200" cy="914400"/>
          </a:xfrm>
          <a:prstGeom prst="rect">
            <a:avLst/>
          </a:prstGeom>
          <a:solidFill>
            <a:srgbClr val="99CCFF"/>
          </a:solidFill>
          <a:ln w="9525">
            <a:solidFill>
              <a:srgbClr val="000000"/>
            </a:solidFill>
            <a:round/>
            <a:headEnd/>
            <a:tailEnd/>
          </a:ln>
        </p:spPr>
        <p:txBody>
          <a:bodyPr wrap="none" lIns="90000" tIns="45000" rIns="90000" bIns="45000" anchor="ctr"/>
          <a:lstStyle/>
          <a:p>
            <a: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00"/>
                </a:solidFill>
              </a:rPr>
              <a:t>Exit</a:t>
            </a:r>
          </a:p>
        </p:txBody>
      </p:sp>
      <p:cxnSp>
        <p:nvCxnSpPr>
          <p:cNvPr id="27661" name="AutoShape 12"/>
          <p:cNvCxnSpPr>
            <a:cxnSpLocks noChangeShapeType="1"/>
            <a:stCxn id="27653" idx="3"/>
            <a:endCxn id="27654" idx="1"/>
          </p:cNvCxnSpPr>
          <p:nvPr/>
        </p:nvCxnSpPr>
        <p:spPr bwMode="auto">
          <a:xfrm>
            <a:off x="1828800" y="3429000"/>
            <a:ext cx="914400" cy="1588"/>
          </a:xfrm>
          <a:prstGeom prst="bentConnector3">
            <a:avLst>
              <a:gd name="adj1" fmla="val 50000"/>
            </a:avLst>
          </a:prstGeom>
          <a:noFill/>
          <a:ln w="9525">
            <a:solidFill>
              <a:srgbClr val="000000"/>
            </a:solidFill>
            <a:round/>
            <a:headEnd type="triangle" w="med" len="med"/>
            <a:tailEnd type="triangle" w="med" len="med"/>
          </a:ln>
        </p:spPr>
      </p:cxnSp>
      <p:cxnSp>
        <p:nvCxnSpPr>
          <p:cNvPr id="27662" name="AutoShape 13"/>
          <p:cNvCxnSpPr>
            <a:cxnSpLocks noChangeShapeType="1"/>
          </p:cNvCxnSpPr>
          <p:nvPr/>
        </p:nvCxnSpPr>
        <p:spPr bwMode="auto">
          <a:xfrm>
            <a:off x="1828800" y="4572000"/>
            <a:ext cx="914400" cy="1588"/>
          </a:xfrm>
          <a:prstGeom prst="bentConnector3">
            <a:avLst>
              <a:gd name="adj1" fmla="val 50000"/>
            </a:avLst>
          </a:prstGeom>
          <a:noFill/>
          <a:ln w="9525">
            <a:solidFill>
              <a:srgbClr val="000000"/>
            </a:solidFill>
            <a:round/>
            <a:headEnd type="triangle" w="med" len="med"/>
            <a:tailEnd type="triangle" w="med" len="med"/>
          </a:ln>
        </p:spPr>
      </p:cxnSp>
      <p:cxnSp>
        <p:nvCxnSpPr>
          <p:cNvPr id="27663" name="AutoShape 14"/>
          <p:cNvCxnSpPr>
            <a:cxnSpLocks noChangeShapeType="1"/>
          </p:cNvCxnSpPr>
          <p:nvPr/>
        </p:nvCxnSpPr>
        <p:spPr bwMode="auto">
          <a:xfrm>
            <a:off x="1828800" y="5715000"/>
            <a:ext cx="914400" cy="1588"/>
          </a:xfrm>
          <a:prstGeom prst="bentConnector3">
            <a:avLst>
              <a:gd name="adj1" fmla="val 50000"/>
            </a:avLst>
          </a:prstGeom>
          <a:noFill/>
          <a:ln w="9525">
            <a:solidFill>
              <a:srgbClr val="000000"/>
            </a:solidFill>
            <a:round/>
            <a:headEnd type="triangle" w="med" len="med"/>
            <a:tailEnd type="triangle" w="med" len="med"/>
          </a:ln>
        </p:spPr>
      </p:cxnSp>
      <p:cxnSp>
        <p:nvCxnSpPr>
          <p:cNvPr id="27664" name="AutoShape 15"/>
          <p:cNvCxnSpPr>
            <a:cxnSpLocks noChangeShapeType="1"/>
            <a:stCxn id="27652" idx="2"/>
            <a:endCxn id="27655" idx="0"/>
          </p:cNvCxnSpPr>
          <p:nvPr/>
        </p:nvCxnSpPr>
        <p:spPr bwMode="auto">
          <a:xfrm>
            <a:off x="1028700" y="1143000"/>
            <a:ext cx="114300" cy="457200"/>
          </a:xfrm>
          <a:prstGeom prst="bentConnector3">
            <a:avLst>
              <a:gd name="adj1" fmla="val 50000"/>
            </a:avLst>
          </a:prstGeom>
          <a:noFill/>
          <a:ln w="9525">
            <a:solidFill>
              <a:srgbClr val="000000"/>
            </a:solidFill>
            <a:round/>
            <a:headEnd/>
            <a:tailEnd type="triangle" w="med" len="med"/>
          </a:ln>
        </p:spPr>
      </p:cxnSp>
      <p:cxnSp>
        <p:nvCxnSpPr>
          <p:cNvPr id="27665" name="AutoShape 16"/>
          <p:cNvCxnSpPr>
            <a:cxnSpLocks noChangeShapeType="1"/>
            <a:stCxn id="27655" idx="2"/>
            <a:endCxn id="27653" idx="0"/>
          </p:cNvCxnSpPr>
          <p:nvPr/>
        </p:nvCxnSpPr>
        <p:spPr bwMode="auto">
          <a:xfrm flipH="1">
            <a:off x="1028700" y="2514600"/>
            <a:ext cx="114300" cy="457200"/>
          </a:xfrm>
          <a:prstGeom prst="bentConnector3">
            <a:avLst>
              <a:gd name="adj1" fmla="val 50000"/>
            </a:avLst>
          </a:prstGeom>
          <a:noFill/>
          <a:ln w="9525">
            <a:solidFill>
              <a:srgbClr val="000000"/>
            </a:solidFill>
            <a:round/>
            <a:headEnd/>
            <a:tailEnd type="triangle" w="med" len="med"/>
          </a:ln>
        </p:spPr>
      </p:cxnSp>
      <p:cxnSp>
        <p:nvCxnSpPr>
          <p:cNvPr id="27666" name="AutoShape 17"/>
          <p:cNvCxnSpPr>
            <a:cxnSpLocks noChangeShapeType="1"/>
            <a:stCxn id="27653" idx="2"/>
            <a:endCxn id="27656" idx="0"/>
          </p:cNvCxnSpPr>
          <p:nvPr/>
        </p:nvCxnSpPr>
        <p:spPr bwMode="auto">
          <a:xfrm>
            <a:off x="1028700" y="3886200"/>
            <a:ext cx="1588" cy="228600"/>
          </a:xfrm>
          <a:prstGeom prst="straightConnector1">
            <a:avLst/>
          </a:prstGeom>
          <a:noFill/>
          <a:ln w="9525">
            <a:solidFill>
              <a:srgbClr val="000000"/>
            </a:solidFill>
            <a:round/>
            <a:headEnd/>
            <a:tailEnd type="triangle" w="med" len="med"/>
          </a:ln>
        </p:spPr>
      </p:cxnSp>
      <p:cxnSp>
        <p:nvCxnSpPr>
          <p:cNvPr id="27667" name="AutoShape 18"/>
          <p:cNvCxnSpPr>
            <a:cxnSpLocks noChangeShapeType="1"/>
            <a:stCxn id="27656" idx="2"/>
            <a:endCxn id="27657" idx="0"/>
          </p:cNvCxnSpPr>
          <p:nvPr/>
        </p:nvCxnSpPr>
        <p:spPr bwMode="auto">
          <a:xfrm>
            <a:off x="1028700" y="5029200"/>
            <a:ext cx="1588" cy="228600"/>
          </a:xfrm>
          <a:prstGeom prst="straightConnector1">
            <a:avLst/>
          </a:prstGeom>
          <a:noFill/>
          <a:ln w="9525">
            <a:solidFill>
              <a:srgbClr val="000000"/>
            </a:solidFill>
            <a:round/>
            <a:headEnd/>
            <a:tailEnd type="triangle" w="med" len="med"/>
          </a:ln>
        </p:spPr>
      </p:cxnSp>
      <p:cxnSp>
        <p:nvCxnSpPr>
          <p:cNvPr id="27668" name="AutoShape 19"/>
          <p:cNvCxnSpPr>
            <a:cxnSpLocks noChangeShapeType="1"/>
            <a:stCxn id="27652" idx="3"/>
            <a:endCxn id="27660" idx="0"/>
          </p:cNvCxnSpPr>
          <p:nvPr/>
        </p:nvCxnSpPr>
        <p:spPr bwMode="auto">
          <a:xfrm>
            <a:off x="1828800" y="685800"/>
            <a:ext cx="5829300" cy="3429000"/>
          </a:xfrm>
          <a:prstGeom prst="straightConnector1">
            <a:avLst/>
          </a:prstGeom>
          <a:noFill/>
          <a:ln w="9525">
            <a:solidFill>
              <a:srgbClr val="000000"/>
            </a:solidFill>
            <a:round/>
            <a:headEnd/>
            <a:tailEnd type="triangle" w="med" len="med"/>
          </a:ln>
        </p:spPr>
      </p:cxnSp>
      <p:cxnSp>
        <p:nvCxnSpPr>
          <p:cNvPr id="27669" name="AutoShape 20"/>
          <p:cNvCxnSpPr>
            <a:cxnSpLocks noChangeShapeType="1"/>
            <a:stCxn id="27655" idx="3"/>
            <a:endCxn id="27660" idx="0"/>
          </p:cNvCxnSpPr>
          <p:nvPr/>
        </p:nvCxnSpPr>
        <p:spPr bwMode="auto">
          <a:xfrm>
            <a:off x="2057400" y="2057400"/>
            <a:ext cx="5600700" cy="2057400"/>
          </a:xfrm>
          <a:prstGeom prst="straightConnector1">
            <a:avLst/>
          </a:prstGeom>
          <a:noFill/>
          <a:ln w="9525">
            <a:solidFill>
              <a:srgbClr val="000000"/>
            </a:solidFill>
            <a:round/>
            <a:headEnd/>
            <a:tailEnd type="triangle" w="med" len="med"/>
          </a:ln>
        </p:spPr>
      </p:cxnSp>
      <p:cxnSp>
        <p:nvCxnSpPr>
          <p:cNvPr id="27670" name="AutoShape 21"/>
          <p:cNvCxnSpPr>
            <a:cxnSpLocks noChangeShapeType="1"/>
            <a:stCxn id="27654" idx="3"/>
            <a:endCxn id="27660" idx="1"/>
          </p:cNvCxnSpPr>
          <p:nvPr/>
        </p:nvCxnSpPr>
        <p:spPr bwMode="auto">
          <a:xfrm>
            <a:off x="4343400" y="3429000"/>
            <a:ext cx="2514600" cy="1143000"/>
          </a:xfrm>
          <a:prstGeom prst="straightConnector1">
            <a:avLst/>
          </a:prstGeom>
          <a:noFill/>
          <a:ln w="9525">
            <a:solidFill>
              <a:srgbClr val="000000"/>
            </a:solidFill>
            <a:round/>
            <a:headEnd/>
            <a:tailEnd type="triangle" w="med" len="med"/>
          </a:ln>
        </p:spPr>
      </p:cxnSp>
      <p:cxnSp>
        <p:nvCxnSpPr>
          <p:cNvPr id="27671" name="AutoShape 22"/>
          <p:cNvCxnSpPr>
            <a:cxnSpLocks noChangeShapeType="1"/>
            <a:stCxn id="27658" idx="3"/>
            <a:endCxn id="27660" idx="1"/>
          </p:cNvCxnSpPr>
          <p:nvPr/>
        </p:nvCxnSpPr>
        <p:spPr bwMode="auto">
          <a:xfrm>
            <a:off x="4343400" y="4572000"/>
            <a:ext cx="2514600" cy="1588"/>
          </a:xfrm>
          <a:prstGeom prst="straightConnector1">
            <a:avLst/>
          </a:prstGeom>
          <a:noFill/>
          <a:ln w="9525">
            <a:solidFill>
              <a:srgbClr val="000000"/>
            </a:solidFill>
            <a:round/>
            <a:headEnd/>
            <a:tailEnd type="triangle" w="med" len="med"/>
          </a:ln>
        </p:spPr>
      </p:cxnSp>
      <p:cxnSp>
        <p:nvCxnSpPr>
          <p:cNvPr id="27672" name="AutoShape 23"/>
          <p:cNvCxnSpPr>
            <a:cxnSpLocks noChangeShapeType="1"/>
            <a:stCxn id="27659" idx="3"/>
            <a:endCxn id="27660" idx="1"/>
          </p:cNvCxnSpPr>
          <p:nvPr/>
        </p:nvCxnSpPr>
        <p:spPr bwMode="auto">
          <a:xfrm flipV="1">
            <a:off x="4343400" y="4572000"/>
            <a:ext cx="2514600" cy="1143000"/>
          </a:xfrm>
          <a:prstGeom prst="straightConnector1">
            <a:avLst/>
          </a:prstGeom>
          <a:noFill/>
          <a:ln w="9525">
            <a:solidFill>
              <a:srgbClr val="000000"/>
            </a:solidFill>
            <a:round/>
            <a:headEnd/>
            <a:tailEnd type="triangle" w="med" len="med"/>
          </a:ln>
        </p:spPr>
      </p:cxn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1"/>
          <p:cNvSpPr txBox="1">
            <a:spLocks noChangeArrowheads="1"/>
          </p:cNvSpPr>
          <p:nvPr/>
        </p:nvSpPr>
        <p:spPr bwMode="auto">
          <a:xfrm>
            <a:off x="685800" y="381000"/>
            <a:ext cx="7772400" cy="1470025"/>
          </a:xfrm>
          <a:prstGeom prst="rect">
            <a:avLst/>
          </a:prstGeom>
          <a:noFill/>
          <a:ln w="9525">
            <a:noFill/>
            <a:round/>
            <a:headEnd/>
            <a:tailEnd/>
          </a:ln>
        </p:spPr>
        <p:txBody>
          <a:bodyPr lIns="90000" tIns="46800" rIns="90000" bIns="46800" anchor="ctr"/>
          <a:lstStyle/>
          <a:p>
            <a:pPr algn="ctr">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6000">
                <a:solidFill>
                  <a:srgbClr val="C5000B"/>
                </a:solidFill>
              </a:rPr>
              <a:t>Appearance</a:t>
            </a:r>
          </a:p>
        </p:txBody>
      </p:sp>
      <p:sp>
        <p:nvSpPr>
          <p:cNvPr id="1028" name="Text Box 2"/>
          <p:cNvSpPr txBox="1">
            <a:spLocks noChangeArrowheads="1"/>
          </p:cNvSpPr>
          <p:nvPr/>
        </p:nvSpPr>
        <p:spPr bwMode="auto">
          <a:xfrm>
            <a:off x="4572000" y="3048000"/>
            <a:ext cx="4876800" cy="1219200"/>
          </a:xfrm>
          <a:prstGeom prst="rect">
            <a:avLst/>
          </a:prstGeom>
          <a:noFill/>
          <a:ln w="9525">
            <a:noFill/>
            <a:round/>
            <a:headEnd/>
            <a:tailEnd/>
          </a:ln>
        </p:spPr>
        <p:txBody>
          <a:bodyPr lIns="90000" tIns="84600" rIns="90000" bIns="46800" anchor="ctr"/>
          <a:lstStyle/>
          <a:p>
            <a:pPr algn="ctr">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6000">
                <a:solidFill>
                  <a:srgbClr val="000000"/>
                </a:solidFill>
                <a:latin typeface="Times New Roman" pitchFamily="16" charset="0"/>
                <a:cs typeface="Arial Unicode MS" charset="0"/>
              </a:rPr>
              <a:t>First Person Shooter</a:t>
            </a:r>
          </a:p>
        </p:txBody>
      </p:sp>
      <p:pic>
        <p:nvPicPr>
          <p:cNvPr id="1029" name="Picture 5" descr="C:\Documents and Settings\cisadmin\Desktop\bunker.JPG"/>
          <p:cNvPicPr>
            <a:picLocks noChangeAspect="1" noChangeArrowheads="1"/>
          </p:cNvPicPr>
          <p:nvPr/>
        </p:nvPicPr>
        <p:blipFill>
          <a:blip r:embed="rId3" cstate="print"/>
          <a:srcRect/>
          <a:stretch>
            <a:fillRect/>
          </a:stretch>
        </p:blipFill>
        <p:spPr bwMode="auto">
          <a:xfrm>
            <a:off x="457200" y="2057400"/>
            <a:ext cx="4640580" cy="3314700"/>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685800" y="228600"/>
            <a:ext cx="7772400" cy="1470025"/>
          </a:xfrm>
          <a:prstGeom prst="rect">
            <a:avLst/>
          </a:prstGeom>
          <a:noFill/>
          <a:ln w="9525">
            <a:noFill/>
            <a:round/>
            <a:headEnd/>
            <a:tailEnd/>
          </a:ln>
        </p:spPr>
        <p:txBody>
          <a:bodyPr lIns="90000" tIns="46800" rIns="90000" bIns="46800" anchor="ctr"/>
          <a:lstStyle/>
          <a:p>
            <a:pPr algn="ctr">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C5000B"/>
                </a:solidFill>
              </a:rPr>
              <a:t>Level and Scene Details / Storyboard</a:t>
            </a:r>
          </a:p>
        </p:txBody>
      </p:sp>
      <p:sp>
        <p:nvSpPr>
          <p:cNvPr id="28675" name="Text Box 2"/>
          <p:cNvSpPr txBox="1">
            <a:spLocks noChangeArrowheads="1"/>
          </p:cNvSpPr>
          <p:nvPr/>
        </p:nvSpPr>
        <p:spPr bwMode="auto">
          <a:xfrm>
            <a:off x="1371600" y="1981200"/>
            <a:ext cx="6400800" cy="1752600"/>
          </a:xfrm>
          <a:prstGeom prst="rect">
            <a:avLst/>
          </a:prstGeom>
          <a:noFill/>
          <a:ln w="9525">
            <a:noFill/>
            <a:round/>
            <a:headEnd/>
            <a:tailEnd/>
          </a:ln>
        </p:spPr>
        <p:txBody>
          <a:bodyPr lIns="90000" tIns="46800" rIns="90000" bIns="46800"/>
          <a:lstStyle/>
          <a:p>
            <a:pPr algn="ctr">
              <a:lnSpc>
                <a:spcPct val="102000"/>
              </a:lnSpc>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3200" dirty="0">
              <a:solidFill>
                <a:srgbClr val="000000"/>
              </a:solidFill>
            </a:endParaRPr>
          </a:p>
        </p:txBody>
      </p:sp>
      <p:pic>
        <p:nvPicPr>
          <p:cNvPr id="28676" name="Picture 4" descr="C:\Documents and Settings\cisadmin\Desktop\story1.JPG"/>
          <p:cNvPicPr>
            <a:picLocks noChangeAspect="1" noChangeArrowheads="1"/>
          </p:cNvPicPr>
          <p:nvPr/>
        </p:nvPicPr>
        <p:blipFill>
          <a:blip r:embed="rId3" cstate="print"/>
          <a:srcRect/>
          <a:stretch>
            <a:fillRect/>
          </a:stretch>
        </p:blipFill>
        <p:spPr bwMode="auto">
          <a:xfrm>
            <a:off x="228600" y="1600200"/>
            <a:ext cx="3505200" cy="2503714"/>
          </a:xfrm>
          <a:prstGeom prst="rect">
            <a:avLst/>
          </a:prstGeom>
          <a:noFill/>
        </p:spPr>
      </p:pic>
      <p:pic>
        <p:nvPicPr>
          <p:cNvPr id="28677" name="Picture 5" descr="C:\Documents and Settings\cisadmin\Desktop\story2.JPG"/>
          <p:cNvPicPr>
            <a:picLocks noChangeAspect="1" noChangeArrowheads="1"/>
          </p:cNvPicPr>
          <p:nvPr/>
        </p:nvPicPr>
        <p:blipFill>
          <a:blip r:embed="rId4" cstate="print"/>
          <a:srcRect/>
          <a:stretch>
            <a:fillRect/>
          </a:stretch>
        </p:blipFill>
        <p:spPr bwMode="auto">
          <a:xfrm>
            <a:off x="4724400" y="1600200"/>
            <a:ext cx="4076700" cy="2911929"/>
          </a:xfrm>
          <a:prstGeom prst="rect">
            <a:avLst/>
          </a:prstGeom>
          <a:noFill/>
        </p:spPr>
      </p:pic>
      <p:pic>
        <p:nvPicPr>
          <p:cNvPr id="28678" name="Picture 6" descr="C:\Documents and Settings\cisadmin\Desktop\story3.JPG"/>
          <p:cNvPicPr>
            <a:picLocks noChangeAspect="1" noChangeArrowheads="1"/>
          </p:cNvPicPr>
          <p:nvPr/>
        </p:nvPicPr>
        <p:blipFill>
          <a:blip r:embed="rId5" cstate="print"/>
          <a:srcRect/>
          <a:stretch>
            <a:fillRect/>
          </a:stretch>
        </p:blipFill>
        <p:spPr bwMode="auto">
          <a:xfrm>
            <a:off x="1066800" y="4191000"/>
            <a:ext cx="3467100" cy="2476500"/>
          </a:xfrm>
          <a:prstGeom prst="rect">
            <a:avLst/>
          </a:prstGeom>
          <a:noFill/>
        </p:spPr>
      </p:pic>
      <p:cxnSp>
        <p:nvCxnSpPr>
          <p:cNvPr id="8" name="Straight Arrow Connector 7"/>
          <p:cNvCxnSpPr/>
          <p:nvPr/>
        </p:nvCxnSpPr>
        <p:spPr bwMode="auto">
          <a:xfrm flipV="1">
            <a:off x="3733800" y="2895600"/>
            <a:ext cx="914400" cy="762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0" name="Straight Arrow Connector 9"/>
          <p:cNvCxnSpPr/>
          <p:nvPr/>
        </p:nvCxnSpPr>
        <p:spPr bwMode="auto">
          <a:xfrm rot="10800000" flipV="1">
            <a:off x="4572000" y="4648200"/>
            <a:ext cx="914400" cy="381000"/>
          </a:xfrm>
          <a:prstGeom prst="straightConnector1">
            <a:avLst/>
          </a:prstGeom>
          <a:solidFill>
            <a:srgbClr val="00B8FF"/>
          </a:solidFill>
          <a:ln w="9525" cap="flat" cmpd="sng" algn="ctr">
            <a:solidFill>
              <a:schemeClr val="tx1"/>
            </a:solidFill>
            <a:prstDash val="solid"/>
            <a:round/>
            <a:headEnd type="none" w="med" len="med"/>
            <a:tailEnd type="arrow"/>
          </a:ln>
          <a:effectLst/>
        </p:spPr>
      </p:cxn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685800" y="228600"/>
            <a:ext cx="7772400" cy="1470025"/>
          </a:xfrm>
          <a:prstGeom prst="rect">
            <a:avLst/>
          </a:prstGeom>
          <a:noFill/>
          <a:ln w="9525">
            <a:noFill/>
            <a:round/>
            <a:headEnd/>
            <a:tailEnd/>
          </a:ln>
        </p:spPr>
        <p:txBody>
          <a:bodyPr lIns="90000" tIns="46800" rIns="90000" bIns="46800" anchor="ctr"/>
          <a:lstStyle/>
          <a:p>
            <a:pPr algn="ctr">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C5000B"/>
                </a:solidFill>
              </a:rPr>
              <a:t>Bibliography</a:t>
            </a:r>
          </a:p>
        </p:txBody>
      </p:sp>
      <p:sp>
        <p:nvSpPr>
          <p:cNvPr id="30723" name="Text Box 2"/>
          <p:cNvSpPr txBox="1">
            <a:spLocks noChangeArrowheads="1"/>
          </p:cNvSpPr>
          <p:nvPr/>
        </p:nvSpPr>
        <p:spPr bwMode="auto">
          <a:xfrm>
            <a:off x="228600" y="1371600"/>
            <a:ext cx="8686800" cy="5257800"/>
          </a:xfrm>
          <a:prstGeom prst="rect">
            <a:avLst/>
          </a:prstGeom>
          <a:noFill/>
          <a:ln w="9525">
            <a:noFill/>
            <a:round/>
            <a:headEnd/>
            <a:tailEnd/>
          </a:ln>
        </p:spPr>
        <p:txBody>
          <a:bodyPr lIns="90000" tIns="46800" rIns="90000" bIns="46800"/>
          <a:lstStyle/>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a:solidFill>
                  <a:srgbClr val="000000"/>
                </a:solidFill>
              </a:rPr>
              <a:t> Finney, Kenneth C. </a:t>
            </a:r>
            <a:r>
              <a:rPr lang="en-US" sz="3200" i="1">
                <a:solidFill>
                  <a:srgbClr val="000000"/>
                </a:solidFill>
              </a:rPr>
              <a:t>Advanced 3D Game Programming All in One</a:t>
            </a:r>
            <a:r>
              <a:rPr lang="en-US" sz="3200">
                <a:solidFill>
                  <a:srgbClr val="000000"/>
                </a:solidFill>
              </a:rPr>
              <a:t>. Boston: Thomson Course Technology PTR, 2005. Print.</a:t>
            </a:r>
          </a:p>
          <a:p>
            <a:pPr>
              <a:lnSpc>
                <a:spcPct val="102000"/>
              </a:lnSpc>
              <a:spcBef>
                <a:spcPts val="800"/>
              </a:spcBef>
              <a:buClrTx/>
              <a:buSz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3200">
              <a:solidFill>
                <a:srgbClr val="000000"/>
              </a:solidFill>
            </a:endParaRPr>
          </a:p>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a:solidFill>
                  <a:srgbClr val="000000"/>
                </a:solidFill>
              </a:rPr>
              <a:t> Maurina III, Edward F. Game Programmer’s Guide to Torque. GarageGames Inc, 2006. Print.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
          <p:cNvSpPr txBox="1">
            <a:spLocks noChangeArrowheads="1"/>
          </p:cNvSpPr>
          <p:nvPr/>
        </p:nvSpPr>
        <p:spPr bwMode="auto">
          <a:xfrm>
            <a:off x="685800" y="228600"/>
            <a:ext cx="7772400" cy="1470025"/>
          </a:xfrm>
          <a:prstGeom prst="rect">
            <a:avLst/>
          </a:prstGeom>
          <a:noFill/>
          <a:ln w="9525">
            <a:noFill/>
            <a:round/>
            <a:headEnd/>
            <a:tailEnd/>
          </a:ln>
        </p:spPr>
        <p:txBody>
          <a:bodyPr lIns="90000" tIns="46800" rIns="90000" bIns="46800" anchor="ctr"/>
          <a:lstStyle/>
          <a:p>
            <a:pPr algn="ctr">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C5000B"/>
                </a:solidFill>
              </a:rPr>
              <a:t>Lessons Learned</a:t>
            </a:r>
          </a:p>
        </p:txBody>
      </p:sp>
      <p:sp>
        <p:nvSpPr>
          <p:cNvPr id="31747" name="Text Box 2"/>
          <p:cNvSpPr txBox="1">
            <a:spLocks noChangeArrowheads="1"/>
          </p:cNvSpPr>
          <p:nvPr/>
        </p:nvSpPr>
        <p:spPr bwMode="auto">
          <a:xfrm>
            <a:off x="228600" y="1981200"/>
            <a:ext cx="8686800" cy="4191000"/>
          </a:xfrm>
          <a:prstGeom prst="rect">
            <a:avLst/>
          </a:prstGeom>
          <a:noFill/>
          <a:ln w="9525">
            <a:noFill/>
            <a:round/>
            <a:headEnd/>
            <a:tailEnd/>
          </a:ln>
        </p:spPr>
        <p:txBody>
          <a:bodyPr lIns="90000" tIns="46800" rIns="90000" bIns="46800"/>
          <a:lstStyle/>
          <a:p>
            <a:pPr>
              <a:lnSpc>
                <a:spcPct val="102000"/>
              </a:lnSpc>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000" dirty="0">
                <a:solidFill>
                  <a:srgbClr val="000000"/>
                </a:solidFill>
              </a:rPr>
              <a:t>Documenting a game before it is made is a lot of </a:t>
            </a:r>
            <a:r>
              <a:rPr lang="en-US" sz="3000" dirty="0" smtClean="0">
                <a:solidFill>
                  <a:srgbClr val="000000"/>
                </a:solidFill>
              </a:rPr>
              <a:t>work.</a:t>
            </a:r>
          </a:p>
          <a:p>
            <a:pPr>
              <a:lnSpc>
                <a:spcPct val="102000"/>
              </a:lnSpc>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000" dirty="0" smtClean="0">
                <a:solidFill>
                  <a:srgbClr val="000000"/>
                </a:solidFill>
              </a:rPr>
              <a:t>Always… ALWAYS write your levels in the same game engine.</a:t>
            </a:r>
          </a:p>
          <a:p>
            <a:pPr>
              <a:lnSpc>
                <a:spcPct val="102000"/>
              </a:lnSpc>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000" dirty="0" smtClean="0">
                <a:solidFill>
                  <a:srgbClr val="000000"/>
                </a:solidFill>
              </a:rPr>
              <a:t>Music is a pain to implement, have it well researched</a:t>
            </a:r>
          </a:p>
          <a:p>
            <a:pPr>
              <a:lnSpc>
                <a:spcPct val="102000"/>
              </a:lnSpc>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000" dirty="0" smtClean="0">
                <a:solidFill>
                  <a:srgbClr val="000000"/>
                </a:solidFill>
              </a:rPr>
              <a:t>No matter how well planned or thought out, you will be using </a:t>
            </a:r>
            <a:r>
              <a:rPr lang="en-US" sz="3000" dirty="0" err="1" smtClean="0">
                <a:solidFill>
                  <a:srgbClr val="000000"/>
                </a:solidFill>
              </a:rPr>
              <a:t>orcs</a:t>
            </a:r>
            <a:r>
              <a:rPr lang="en-US" sz="3000" dirty="0" smtClean="0">
                <a:solidFill>
                  <a:srgbClr val="000000"/>
                </a:solidFill>
              </a:rPr>
              <a:t> with crossbows at some point. </a:t>
            </a:r>
          </a:p>
          <a:p>
            <a:pPr>
              <a:lnSpc>
                <a:spcPct val="102000"/>
              </a:lnSpc>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320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685800" y="228600"/>
            <a:ext cx="7772400" cy="1470025"/>
          </a:xfrm>
          <a:prstGeom prst="rect">
            <a:avLst/>
          </a:prstGeom>
          <a:noFill/>
          <a:ln w="9525">
            <a:noFill/>
            <a:round/>
            <a:headEnd/>
            <a:tailEnd/>
          </a:ln>
        </p:spPr>
        <p:txBody>
          <a:bodyPr lIns="90000" tIns="46800" rIns="90000" bIns="46800" anchor="ctr"/>
          <a:lstStyle/>
          <a:p>
            <a:pPr algn="ctr">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C5000B"/>
                </a:solidFill>
              </a:rPr>
              <a:t>Story Abstract</a:t>
            </a:r>
          </a:p>
        </p:txBody>
      </p:sp>
      <p:sp>
        <p:nvSpPr>
          <p:cNvPr id="5123" name="Text Box 2"/>
          <p:cNvSpPr txBox="1">
            <a:spLocks noChangeArrowheads="1"/>
          </p:cNvSpPr>
          <p:nvPr/>
        </p:nvSpPr>
        <p:spPr bwMode="auto">
          <a:xfrm>
            <a:off x="228600" y="1452563"/>
            <a:ext cx="8686800" cy="5176837"/>
          </a:xfrm>
          <a:prstGeom prst="rect">
            <a:avLst/>
          </a:prstGeom>
          <a:noFill/>
          <a:ln w="9525">
            <a:noFill/>
            <a:round/>
            <a:headEnd/>
            <a:tailEnd/>
          </a:ln>
        </p:spPr>
        <p:txBody>
          <a:bodyPr lIns="90000" tIns="46800" rIns="90000" bIns="46800"/>
          <a:lstStyle/>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dirty="0">
                <a:solidFill>
                  <a:srgbClr val="000000"/>
                </a:solidFill>
              </a:rPr>
              <a:t> You are a member of an alien race that lives on the outermost reaches of the known galaxy.</a:t>
            </a:r>
          </a:p>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dirty="0">
                <a:solidFill>
                  <a:srgbClr val="000000"/>
                </a:solidFill>
              </a:rPr>
              <a:t> You are a member of BRAINZ (Bureau Responsible for Annihilating the Infernal Nonhuman Zombies). </a:t>
            </a:r>
          </a:p>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dirty="0">
                <a:solidFill>
                  <a:srgbClr val="000000"/>
                </a:solidFill>
              </a:rPr>
              <a:t> You were a member of the team that killed </a:t>
            </a:r>
            <a:r>
              <a:rPr lang="en-US" sz="2800" dirty="0" err="1">
                <a:solidFill>
                  <a:srgbClr val="000000"/>
                </a:solidFill>
              </a:rPr>
              <a:t>Zomg</a:t>
            </a:r>
            <a:r>
              <a:rPr lang="en-US" sz="2800" dirty="0">
                <a:solidFill>
                  <a:srgbClr val="000000"/>
                </a:solidFill>
              </a:rPr>
              <a:t>, the first and last zombie to have ever been created. Or so you think...</a:t>
            </a:r>
          </a:p>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dirty="0">
                <a:solidFill>
                  <a:srgbClr val="000000"/>
                </a:solidFill>
              </a:rPr>
              <a:t> Now your peaceful </a:t>
            </a:r>
            <a:r>
              <a:rPr lang="en-US" sz="2800" dirty="0" smtClean="0">
                <a:solidFill>
                  <a:srgbClr val="000000"/>
                </a:solidFill>
              </a:rPr>
              <a:t>city </a:t>
            </a:r>
            <a:r>
              <a:rPr lang="en-US" sz="2800" dirty="0">
                <a:solidFill>
                  <a:srgbClr val="000000"/>
                </a:solidFill>
              </a:rPr>
              <a:t>is being overrun by zombies and it is up to you (and any teammates that may be there with you) to try to stop this invasion and defeat </a:t>
            </a:r>
            <a:r>
              <a:rPr lang="en-US" sz="2800" dirty="0" err="1">
                <a:solidFill>
                  <a:srgbClr val="000000"/>
                </a:solidFill>
              </a:rPr>
              <a:t>Zomg</a:t>
            </a:r>
            <a:r>
              <a:rPr lang="en-US" sz="2800" dirty="0">
                <a:solidFill>
                  <a:srgbClr val="000000"/>
                </a:solidFill>
              </a:rPr>
              <a:t> once and for all!</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685800" y="228600"/>
            <a:ext cx="7772400" cy="1470025"/>
          </a:xfrm>
          <a:prstGeom prst="rect">
            <a:avLst/>
          </a:prstGeom>
          <a:noFill/>
          <a:ln w="9525">
            <a:noFill/>
            <a:round/>
            <a:headEnd/>
            <a:tailEnd/>
          </a:ln>
        </p:spPr>
        <p:txBody>
          <a:bodyPr lIns="90000" tIns="46800" rIns="90000" bIns="46800" anchor="ctr"/>
          <a:lstStyle/>
          <a:p>
            <a:pPr algn="ctr">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C5000B"/>
                </a:solidFill>
              </a:rPr>
              <a:t>Gameplay &amp; Target Audience</a:t>
            </a:r>
          </a:p>
        </p:txBody>
      </p:sp>
      <p:sp>
        <p:nvSpPr>
          <p:cNvPr id="6147" name="Text Box 2"/>
          <p:cNvSpPr txBox="1">
            <a:spLocks noChangeArrowheads="1"/>
          </p:cNvSpPr>
          <p:nvPr/>
        </p:nvSpPr>
        <p:spPr bwMode="auto">
          <a:xfrm>
            <a:off x="228600" y="1600200"/>
            <a:ext cx="8686800" cy="2819400"/>
          </a:xfrm>
          <a:prstGeom prst="rect">
            <a:avLst/>
          </a:prstGeom>
          <a:noFill/>
          <a:ln w="9525">
            <a:noFill/>
            <a:round/>
            <a:headEnd/>
            <a:tailEnd/>
          </a:ln>
        </p:spPr>
        <p:txBody>
          <a:bodyPr lIns="90000" tIns="46800" rIns="90000" bIns="46800"/>
          <a:lstStyle/>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a:solidFill>
                  <a:srgbClr val="000000"/>
                </a:solidFill>
              </a:rPr>
              <a:t> Type of Game: first person shooter</a:t>
            </a:r>
          </a:p>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a:solidFill>
                  <a:srgbClr val="000000"/>
                </a:solidFill>
              </a:rPr>
              <a:t> View : first person with the option to toggle to third person</a:t>
            </a:r>
          </a:p>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a:solidFill>
                  <a:srgbClr val="000000"/>
                </a:solidFill>
              </a:rPr>
              <a:t> The audience we are aiming for are teens and adults. </a:t>
            </a:r>
          </a:p>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a:solidFill>
                  <a:srgbClr val="000000"/>
                </a:solidFill>
              </a:rPr>
              <a:t> The audience does not include people who have never played a first person shooter or similar game types. We will not be teaching people how to play any FPS, just our FPS. </a:t>
            </a:r>
          </a:p>
        </p:txBody>
      </p:sp>
      <p:sp>
        <p:nvSpPr>
          <p:cNvPr id="6148" name="Text Box 3"/>
          <p:cNvSpPr txBox="1">
            <a:spLocks noChangeArrowheads="1"/>
          </p:cNvSpPr>
          <p:nvPr/>
        </p:nvSpPr>
        <p:spPr bwMode="auto">
          <a:xfrm>
            <a:off x="609600" y="3200400"/>
            <a:ext cx="7772400" cy="1470025"/>
          </a:xfrm>
          <a:prstGeom prst="rect">
            <a:avLst/>
          </a:prstGeom>
          <a:noFill/>
          <a:ln w="9525">
            <a:noFill/>
            <a:round/>
            <a:headEnd/>
            <a:tailEnd/>
          </a:ln>
        </p:spPr>
        <p:txBody>
          <a:bodyPr wrap="none" anchor="ctr"/>
          <a:lstStyle/>
          <a:p>
            <a:endParaRPr lang="en-US"/>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685800" y="228600"/>
            <a:ext cx="7772400" cy="1470025"/>
          </a:xfrm>
          <a:prstGeom prst="rect">
            <a:avLst/>
          </a:prstGeom>
          <a:noFill/>
          <a:ln w="9525">
            <a:noFill/>
            <a:round/>
            <a:headEnd/>
            <a:tailEnd/>
          </a:ln>
        </p:spPr>
        <p:txBody>
          <a:bodyPr lIns="90000" tIns="46800" rIns="90000" bIns="46800" anchor="ctr"/>
          <a:lstStyle/>
          <a:p>
            <a:pPr algn="ctr">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C5000B"/>
                </a:solidFill>
              </a:rPr>
              <a:t>Development Platform</a:t>
            </a:r>
          </a:p>
        </p:txBody>
      </p:sp>
      <p:sp>
        <p:nvSpPr>
          <p:cNvPr id="7171" name="Text Box 2"/>
          <p:cNvSpPr txBox="1">
            <a:spLocks noChangeArrowheads="1"/>
          </p:cNvSpPr>
          <p:nvPr/>
        </p:nvSpPr>
        <p:spPr bwMode="auto">
          <a:xfrm>
            <a:off x="228600" y="1981200"/>
            <a:ext cx="8686800" cy="3505200"/>
          </a:xfrm>
          <a:prstGeom prst="rect">
            <a:avLst/>
          </a:prstGeom>
          <a:noFill/>
          <a:ln w="9525">
            <a:noFill/>
            <a:round/>
            <a:headEnd/>
            <a:tailEnd/>
          </a:ln>
        </p:spPr>
        <p:txBody>
          <a:bodyPr lIns="90000" tIns="46800" rIns="90000" bIns="46800"/>
          <a:lstStyle/>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a:solidFill>
                  <a:srgbClr val="000000"/>
                </a:solidFill>
              </a:rPr>
              <a:t> PC </a:t>
            </a:r>
          </a:p>
          <a:p>
            <a:pPr marL="457200" lvl="1" indent="0">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a:solidFill>
                  <a:srgbClr val="000000"/>
                </a:solidFill>
              </a:rPr>
              <a:t> Specifications will be defined after the game has been created</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533400" y="2419350"/>
            <a:ext cx="8229600" cy="1331913"/>
          </a:xfrm>
          <a:prstGeom prst="rect">
            <a:avLst/>
          </a:prstGeom>
          <a:noFill/>
          <a:ln w="9525">
            <a:noFill/>
            <a:round/>
            <a:headEnd/>
            <a:tailEnd/>
          </a:ln>
        </p:spPr>
        <p:txBody>
          <a:bodyPr lIns="90000" tIns="46800" rIns="90000" bIns="46800" anchor="ctr"/>
          <a:lstStyle/>
          <a:p>
            <a:pPr algn="ctr">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8000">
                <a:solidFill>
                  <a:srgbClr val="C5000B"/>
                </a:solidFill>
              </a:rPr>
              <a:t>Game Mechanics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685800" y="0"/>
            <a:ext cx="7772400" cy="774700"/>
          </a:xfrm>
          <a:prstGeom prst="rect">
            <a:avLst/>
          </a:prstGeom>
          <a:noFill/>
          <a:ln w="9525">
            <a:noFill/>
            <a:round/>
            <a:headEnd/>
            <a:tailEnd/>
          </a:ln>
        </p:spPr>
        <p:txBody>
          <a:bodyPr lIns="90000" tIns="46800" rIns="90000" bIns="46800" anchor="ctr"/>
          <a:lstStyle/>
          <a:p>
            <a:pPr algn="ctr">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C5000B"/>
                </a:solidFill>
              </a:rPr>
              <a:t>User Interface Description</a:t>
            </a:r>
          </a:p>
        </p:txBody>
      </p:sp>
      <p:pic>
        <p:nvPicPr>
          <p:cNvPr id="9220" name="Picture 4" descr="C:\Documents and Settings\cisadmin\Desktop\barrel.JPG"/>
          <p:cNvPicPr>
            <a:picLocks noChangeAspect="1" noChangeArrowheads="1"/>
          </p:cNvPicPr>
          <p:nvPr/>
        </p:nvPicPr>
        <p:blipFill>
          <a:blip r:embed="rId3" cstate="print"/>
          <a:srcRect/>
          <a:stretch>
            <a:fillRect/>
          </a:stretch>
        </p:blipFill>
        <p:spPr bwMode="auto">
          <a:xfrm>
            <a:off x="533400" y="762000"/>
            <a:ext cx="8001000" cy="5715000"/>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228600" y="228600"/>
            <a:ext cx="8686800" cy="1600200"/>
          </a:xfrm>
          <a:prstGeom prst="rect">
            <a:avLst/>
          </a:prstGeom>
          <a:noFill/>
          <a:ln w="9525">
            <a:noFill/>
            <a:round/>
            <a:headEnd/>
            <a:tailEnd/>
          </a:ln>
        </p:spPr>
        <p:txBody>
          <a:bodyPr lIns="90000" tIns="46800" rIns="90000" bIns="46800" anchor="ctr"/>
          <a:lstStyle/>
          <a:p>
            <a:pPr algn="ctr">
              <a:lnSpc>
                <a:spcPct val="102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400">
                <a:solidFill>
                  <a:srgbClr val="C5000B"/>
                </a:solidFill>
              </a:rPr>
              <a:t>User Interface Description Continued</a:t>
            </a:r>
          </a:p>
        </p:txBody>
      </p:sp>
      <p:sp>
        <p:nvSpPr>
          <p:cNvPr id="10243" name="Text Box 2"/>
          <p:cNvSpPr txBox="1">
            <a:spLocks noChangeArrowheads="1"/>
          </p:cNvSpPr>
          <p:nvPr/>
        </p:nvSpPr>
        <p:spPr bwMode="auto">
          <a:xfrm>
            <a:off x="228600" y="1981200"/>
            <a:ext cx="8686800" cy="4648200"/>
          </a:xfrm>
          <a:prstGeom prst="rect">
            <a:avLst/>
          </a:prstGeom>
          <a:noFill/>
          <a:ln w="9525">
            <a:noFill/>
            <a:round/>
            <a:headEnd/>
            <a:tailEnd/>
          </a:ln>
        </p:spPr>
        <p:txBody>
          <a:bodyPr lIns="90000" tIns="46800" rIns="90000" bIns="46800"/>
          <a:lstStyle/>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dirty="0">
                <a:solidFill>
                  <a:srgbClr val="000000"/>
                </a:solidFill>
              </a:rPr>
              <a:t> 1: Targeting </a:t>
            </a:r>
            <a:r>
              <a:rPr lang="en-US" sz="3200" dirty="0" err="1">
                <a:solidFill>
                  <a:srgbClr val="000000"/>
                </a:solidFill>
              </a:rPr>
              <a:t>Reticle</a:t>
            </a:r>
            <a:r>
              <a:rPr lang="en-US" sz="3200" dirty="0">
                <a:solidFill>
                  <a:srgbClr val="000000"/>
                </a:solidFill>
              </a:rPr>
              <a:t>. This is location where your weapon is currently targeted. </a:t>
            </a:r>
          </a:p>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dirty="0">
                <a:solidFill>
                  <a:srgbClr val="000000"/>
                </a:solidFill>
              </a:rPr>
              <a:t> 2: Shield Bar. This bar displays the amount of shield power you have left. When it reaches 0 the character will die. </a:t>
            </a:r>
          </a:p>
          <a:p>
            <a:pPr>
              <a:lnSpc>
                <a:spcPct val="102000"/>
              </a:lnSpc>
              <a:spcBef>
                <a:spcPts val="80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dirty="0">
                <a:solidFill>
                  <a:srgbClr val="000000"/>
                </a:solidFill>
              </a:rPr>
              <a:t> 3: </a:t>
            </a:r>
            <a:r>
              <a:rPr lang="en-US" sz="3200" dirty="0" smtClean="0">
                <a:solidFill>
                  <a:srgbClr val="000000"/>
                </a:solidFill>
              </a:rPr>
              <a:t>Weapon: Crossbow with explosive bolts.</a:t>
            </a:r>
            <a:endParaRPr lang="en-US" sz="320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MS Gothic"/>
        <a:cs typeface="MS Gothic"/>
      </a:majorFont>
      <a:minorFont>
        <a:latin typeface="Calibri"/>
        <a:ea typeface="MS Gothic"/>
        <a:cs typeface="MS 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Calibri" pitchFamily="32"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3247</TotalTime>
  <Words>1500</Words>
  <Application>Microsoft Office PowerPoint</Application>
  <PresentationFormat>On-screen Show (4:3)</PresentationFormat>
  <Paragraphs>108</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Matthew Darby</dc:creator>
  <cp:lastModifiedBy>user</cp:lastModifiedBy>
  <cp:revision>75</cp:revision>
  <cp:lastPrinted>1601-01-01T00:00:00Z</cp:lastPrinted>
  <dcterms:created xsi:type="dcterms:W3CDTF">2010-09-20T01:58:06Z</dcterms:created>
  <dcterms:modified xsi:type="dcterms:W3CDTF">2010-12-20T23:47:45Z</dcterms:modified>
</cp:coreProperties>
</file>