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50" r:id="rId3"/>
    <p:sldId id="458" r:id="rId4"/>
    <p:sldId id="438" r:id="rId5"/>
    <p:sldId id="459" r:id="rId6"/>
    <p:sldId id="460" r:id="rId7"/>
    <p:sldId id="440" r:id="rId8"/>
    <p:sldId id="441" r:id="rId9"/>
    <p:sldId id="439" r:id="rId10"/>
    <p:sldId id="442" r:id="rId11"/>
    <p:sldId id="443" r:id="rId12"/>
    <p:sldId id="444" r:id="rId13"/>
    <p:sldId id="467" r:id="rId14"/>
    <p:sldId id="445" r:id="rId15"/>
    <p:sldId id="468" r:id="rId16"/>
    <p:sldId id="469" r:id="rId17"/>
    <p:sldId id="470" r:id="rId18"/>
    <p:sldId id="471" r:id="rId19"/>
    <p:sldId id="472" r:id="rId20"/>
    <p:sldId id="448" r:id="rId21"/>
    <p:sldId id="475" r:id="rId22"/>
    <p:sldId id="449" r:id="rId23"/>
    <p:sldId id="474" r:id="rId24"/>
    <p:sldId id="446" r:id="rId25"/>
    <p:sldId id="473" r:id="rId26"/>
    <p:sldId id="447" r:id="rId27"/>
    <p:sldId id="464" r:id="rId28"/>
    <p:sldId id="465" r:id="rId29"/>
    <p:sldId id="466" r:id="rId30"/>
    <p:sldId id="451" r:id="rId31"/>
    <p:sldId id="462" r:id="rId32"/>
    <p:sldId id="463" r:id="rId33"/>
    <p:sldId id="457" r:id="rId34"/>
    <p:sldId id="461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40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40AD0-C1E9-4A7D-8E13-C6040A112086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7E3E4-D4C9-43A2-A684-3325415F6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20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A059-AA00-4C53-9985-2CE5ADFBDDB9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4343-1288-4E0F-BC25-7E9709F8F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beyondunreal.com/" TargetMode="External"/><Relationship Id="rId2" Type="http://schemas.openxmlformats.org/officeDocument/2006/relationships/hyperlink" Target="http://udn.epicgames.com/Three/UnrealScriptHo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dtDko9ujCYM" TargetMode="External"/><Relationship Id="rId4" Type="http://schemas.openxmlformats.org/officeDocument/2006/relationships/hyperlink" Target="http://forums.epicgames.com/forums/367-UDK-Programming-and-Unrealscript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dbuzz.com/" TargetMode="External"/><Relationship Id="rId2" Type="http://schemas.openxmlformats.org/officeDocument/2006/relationships/hyperlink" Target="http://www.youtube.com/watch?v=Iv5My8T112s&amp;feature=relmf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at3d.com/" TargetMode="External"/><Relationship Id="rId4" Type="http://schemas.openxmlformats.org/officeDocument/2006/relationships/hyperlink" Target="http://www.hourence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Unreal Script: An Introduction</a:t>
            </a:r>
            <a:br>
              <a:rPr lang="en-US" dirty="0" smtClean="0"/>
            </a:br>
            <a:r>
              <a:rPr lang="en-US" sz="3200" dirty="0" smtClean="0"/>
              <a:t>Parts 9 to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Brandon Holbert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is also a mouse detection package you can download from </a:t>
            </a:r>
            <a:r>
              <a:rPr lang="en-US" dirty="0" err="1" smtClean="0"/>
              <a:t>udk</a:t>
            </a:r>
            <a:r>
              <a:rPr lang="en-US" dirty="0" smtClean="0"/>
              <a:t> but the </a:t>
            </a:r>
            <a:r>
              <a:rPr lang="en-US" dirty="0" err="1" smtClean="0"/>
              <a:t>rts</a:t>
            </a:r>
            <a:r>
              <a:rPr lang="en-US" dirty="0" smtClean="0"/>
              <a:t> mouse detection works differently. </a:t>
            </a:r>
          </a:p>
          <a:p>
            <a:r>
              <a:rPr lang="en-US" dirty="0" smtClean="0"/>
              <a:t>In an RTS game there needs to be a priority set for each type of object: enemy, friendly soldier, structures, etc…</a:t>
            </a:r>
          </a:p>
          <a:p>
            <a:r>
              <a:rPr lang="en-US" dirty="0" smtClean="0"/>
              <a:t>How the starter pack solves this is by creating “screen space boxes” </a:t>
            </a:r>
          </a:p>
        </p:txBody>
      </p:sp>
      <p:pic>
        <p:nvPicPr>
          <p:cNvPr id="1026" name="Picture 2" descr="RTSKit_BoundingBox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3994951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these boxes were created on screen you check to see what your mouse pointer is intersecting and select the appropriate item based on the priority level.</a:t>
            </a:r>
          </a:p>
          <a:p>
            <a:r>
              <a:rPr lang="en-US" dirty="0" smtClean="0"/>
              <a:t>So the code is already implemented and we’ll walk through the key parts.</a:t>
            </a:r>
          </a:p>
          <a:p>
            <a:r>
              <a:rPr lang="en-US" dirty="0" smtClean="0"/>
              <a:t>We’ll start in </a:t>
            </a:r>
            <a:r>
              <a:rPr lang="en-US" i="1" dirty="0" err="1" smtClean="0"/>
              <a:t>UDKRTSMobileHUD.uc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Calculate the screen bounding boxes for all of the resources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UDKRTSGameReplicationInfo.Resources.Length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!= None)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ScreenBoundingBox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CalculateScreenBoundingBox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CollisionCylinder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Render the debug bounding box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ShouldDisplayDebug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BoundingBoxes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3"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Canvas.SetPos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ScreenBoundingBox.Min.X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ScreenBoundingBox.Min.Y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3"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Canvas.DrawColor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BoundingBoxColor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>
              <a:buNone/>
            </a:pP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Canvas.DrawBox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ScreenBoundingBox.Max.X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ScreenBoundingBox.Min.X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ScreenBoundingBox.Max.Y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UDKRTSGameReplicationInfo.Resources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ScreenBoundingBox.Min.Y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That bit of code is from the function </a:t>
            </a:r>
            <a:r>
              <a:rPr lang="en-US" sz="3500" i="1" dirty="0" err="1" smtClean="0"/>
              <a:t>PostRender</a:t>
            </a:r>
            <a:r>
              <a:rPr lang="en-US" sz="3500" i="1" dirty="0" smtClean="0"/>
              <a:t>()</a:t>
            </a:r>
            <a:endParaRPr lang="en-US" sz="3500" dirty="0" smtClean="0"/>
          </a:p>
          <a:p>
            <a:r>
              <a:rPr lang="en-US" sz="3500" dirty="0" smtClean="0"/>
              <a:t>Post render is done after everything has been rendered on the screen and this is a HUD class so that means after the HUD has been rendered.</a:t>
            </a:r>
          </a:p>
          <a:p>
            <a:r>
              <a:rPr lang="en-US" sz="3500" dirty="0" smtClean="0"/>
              <a:t>The function starts off by calling it’s parent post render and then checking to make sure it has objects like a player controller to interact with. </a:t>
            </a:r>
          </a:p>
          <a:p>
            <a:r>
              <a:rPr lang="en-US" sz="3500" dirty="0" smtClean="0"/>
              <a:t>Then it dives into that code snippet on the previous slide.</a:t>
            </a:r>
          </a:p>
          <a:p>
            <a:r>
              <a:rPr lang="en-US" sz="3500" dirty="0" smtClean="0"/>
              <a:t>That starts off by looking at all of the UDK resources in the game (</a:t>
            </a:r>
            <a:r>
              <a:rPr lang="en-US" sz="3500" i="1" dirty="0" err="1" smtClean="0"/>
              <a:t>UDKRTSResources</a:t>
            </a:r>
            <a:r>
              <a:rPr lang="en-US" sz="3500" i="1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For </a:t>
            </a:r>
            <a:r>
              <a:rPr lang="en-US" sz="3500" dirty="0" smtClean="0"/>
              <a:t>each resource that the RTS game is in control of it creates a bounding box by setting it’s bounding box property (</a:t>
            </a:r>
            <a:r>
              <a:rPr lang="en-US" sz="3500" i="1" dirty="0" err="1" smtClean="0"/>
              <a:t>Resources.ScreenBoundingBox</a:t>
            </a:r>
            <a:r>
              <a:rPr lang="en-US" sz="3500" dirty="0" smtClean="0"/>
              <a:t>). </a:t>
            </a:r>
            <a:endParaRPr lang="en-US" sz="3500" dirty="0" smtClean="0"/>
          </a:p>
          <a:p>
            <a:r>
              <a:rPr lang="en-US" sz="3500" dirty="0" smtClean="0"/>
              <a:t>Which </a:t>
            </a:r>
            <a:r>
              <a:rPr lang="en-US" sz="3500" dirty="0" smtClean="0"/>
              <a:t>is a property for a </a:t>
            </a:r>
            <a:r>
              <a:rPr lang="en-US" sz="3500" i="1" dirty="0" err="1" smtClean="0"/>
              <a:t>UDKRTSResource</a:t>
            </a:r>
            <a:r>
              <a:rPr lang="en-US" sz="3500" dirty="0" smtClean="0"/>
              <a:t>. Among other properties like bounding box color. </a:t>
            </a:r>
            <a:endParaRPr lang="en-US" sz="3500" dirty="0" smtClean="0"/>
          </a:p>
          <a:p>
            <a:r>
              <a:rPr lang="en-US" sz="3500" dirty="0" smtClean="0"/>
              <a:t>Now </a:t>
            </a:r>
            <a:r>
              <a:rPr lang="en-US" sz="3500" dirty="0" smtClean="0"/>
              <a:t>the bounding box is of type </a:t>
            </a:r>
            <a:r>
              <a:rPr lang="en-US" sz="3500" i="1" dirty="0" smtClean="0"/>
              <a:t>Box. </a:t>
            </a:r>
            <a:r>
              <a:rPr lang="en-US" sz="3500" dirty="0" smtClean="0"/>
              <a:t>Box (if we keep digging deeper) is a </a:t>
            </a:r>
            <a:r>
              <a:rPr lang="en-US" sz="3500" dirty="0" err="1" smtClean="0"/>
              <a:t>struct</a:t>
            </a:r>
            <a:r>
              <a:rPr lang="en-US" sz="3500" dirty="0" smtClean="0"/>
              <a:t> in the base class </a:t>
            </a:r>
            <a:r>
              <a:rPr lang="en-US" sz="3500" i="1" dirty="0" smtClean="0"/>
              <a:t>Object.</a:t>
            </a:r>
            <a:r>
              <a:rPr lang="en-US" sz="3500" dirty="0" smtClean="0"/>
              <a:t> </a:t>
            </a:r>
            <a:endParaRPr lang="en-US" sz="3500" dirty="0" smtClean="0"/>
          </a:p>
          <a:p>
            <a:r>
              <a:rPr lang="en-US" sz="3500" dirty="0" smtClean="0"/>
              <a:t>This </a:t>
            </a:r>
            <a:r>
              <a:rPr lang="en-US" sz="3500" dirty="0" smtClean="0"/>
              <a:t>is a </a:t>
            </a:r>
            <a:r>
              <a:rPr lang="en-US" sz="3500" i="1" dirty="0" smtClean="0"/>
              <a:t>UDK</a:t>
            </a:r>
            <a:r>
              <a:rPr lang="en-US" sz="3500" dirty="0" smtClean="0"/>
              <a:t> </a:t>
            </a:r>
            <a:r>
              <a:rPr lang="en-US" sz="3500" i="1" dirty="0" smtClean="0"/>
              <a:t>Primitive</a:t>
            </a:r>
            <a:r>
              <a:rPr lang="en-US" sz="3500" dirty="0" smtClean="0"/>
              <a:t>. </a:t>
            </a:r>
            <a:endParaRPr lang="en-US" sz="3500" dirty="0" smtClean="0"/>
          </a:p>
          <a:p>
            <a:r>
              <a:rPr lang="en-US" sz="3500" dirty="0" smtClean="0"/>
              <a:t>The </a:t>
            </a:r>
            <a:r>
              <a:rPr lang="en-US" sz="3500" dirty="0" smtClean="0"/>
              <a:t>box takes two vectors and a valid property. Vectors for where it is on the screen. </a:t>
            </a:r>
            <a:endParaRPr lang="en-US" sz="3500" dirty="0" smtClean="0"/>
          </a:p>
          <a:p>
            <a:r>
              <a:rPr lang="en-US" sz="3500" dirty="0" smtClean="0"/>
              <a:t>Back </a:t>
            </a:r>
            <a:r>
              <a:rPr lang="en-US" sz="3500" dirty="0" smtClean="0"/>
              <a:t>to drawing the box on the screen.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So </a:t>
            </a:r>
            <a:r>
              <a:rPr lang="en-US" sz="3500" dirty="0" smtClean="0"/>
              <a:t>we set each bounding box for all of the resources. </a:t>
            </a:r>
            <a:endParaRPr lang="en-US" sz="3500" dirty="0" smtClean="0"/>
          </a:p>
          <a:p>
            <a:r>
              <a:rPr lang="en-US" sz="3500" dirty="0" smtClean="0"/>
              <a:t>We </a:t>
            </a:r>
            <a:r>
              <a:rPr lang="en-US" sz="3500" dirty="0" smtClean="0"/>
              <a:t>do that by passing in the actor’s collision cylinder, the actor, and the HUD we’ll be drawing on.  </a:t>
            </a:r>
            <a:endParaRPr lang="en-US" sz="3500" dirty="0" smtClean="0"/>
          </a:p>
          <a:p>
            <a:r>
              <a:rPr lang="en-US" sz="3500" dirty="0" smtClean="0"/>
              <a:t>Based </a:t>
            </a:r>
            <a:r>
              <a:rPr lang="en-US" sz="3500" dirty="0" smtClean="0"/>
              <a:t>on the calculations in the function a box is created that represents the screen space that the actor’s collision boundary takes up, and the box has it’s properties set and is passed back.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Of </a:t>
            </a:r>
            <a:r>
              <a:rPr lang="en-US" sz="3500" dirty="0" smtClean="0"/>
              <a:t>course that sounds simple right? </a:t>
            </a:r>
            <a:endParaRPr lang="en-US" sz="3500" dirty="0" smtClean="0"/>
          </a:p>
          <a:p>
            <a:r>
              <a:rPr lang="en-US" sz="3500" dirty="0" smtClean="0"/>
              <a:t>It </a:t>
            </a:r>
            <a:r>
              <a:rPr lang="en-US" sz="3500" dirty="0" smtClean="0"/>
              <a:t>is, don’t worry most of this low level UDK code so you should’ve have to worry about </a:t>
            </a:r>
            <a:r>
              <a:rPr lang="en-US" sz="3500" dirty="0" err="1" smtClean="0"/>
              <a:t>modding</a:t>
            </a:r>
            <a:r>
              <a:rPr lang="en-US" sz="3500" dirty="0" smtClean="0"/>
              <a:t> this. </a:t>
            </a:r>
            <a:endParaRPr lang="en-US" sz="3500" dirty="0" smtClean="0"/>
          </a:p>
          <a:p>
            <a:r>
              <a:rPr lang="en-US" sz="3500" dirty="0" smtClean="0"/>
              <a:t>As </a:t>
            </a:r>
            <a:r>
              <a:rPr lang="en-US" sz="3500" dirty="0" smtClean="0"/>
              <a:t>long as your soldier, or structure, or whatever has a collision cylinder you’ll be able to draw a bounding box for it</a:t>
            </a:r>
            <a:r>
              <a:rPr lang="en-US" sz="3500" dirty="0" smtClean="0"/>
              <a:t>.</a:t>
            </a:r>
            <a:endParaRPr lang="en-US" sz="35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The </a:t>
            </a:r>
            <a:r>
              <a:rPr lang="en-US" sz="3500" dirty="0" smtClean="0"/>
              <a:t>rest of that for loop handles the actual drawing on the canvas. </a:t>
            </a:r>
            <a:endParaRPr lang="en-US" sz="3500" dirty="0" smtClean="0"/>
          </a:p>
          <a:p>
            <a:r>
              <a:rPr lang="en-US" sz="3500" dirty="0" smtClean="0"/>
              <a:t>The </a:t>
            </a:r>
            <a:r>
              <a:rPr lang="en-US" sz="3500" dirty="0" smtClean="0"/>
              <a:t>top left position of the box (the 2D vectors (</a:t>
            </a:r>
            <a:r>
              <a:rPr lang="en-US" sz="3500" dirty="0" err="1" smtClean="0"/>
              <a:t>x,y</a:t>
            </a:r>
            <a:r>
              <a:rPr lang="en-US" sz="3500" dirty="0" smtClean="0"/>
              <a:t>)). </a:t>
            </a:r>
            <a:endParaRPr lang="en-US" sz="3500" dirty="0" smtClean="0"/>
          </a:p>
          <a:p>
            <a:r>
              <a:rPr lang="en-US" sz="3500" dirty="0" smtClean="0"/>
              <a:t>The </a:t>
            </a:r>
            <a:r>
              <a:rPr lang="en-US" sz="3500" dirty="0" smtClean="0"/>
              <a:t>color for the box (which you can override but is by default to Orange. </a:t>
            </a:r>
            <a:endParaRPr lang="en-US" sz="3500" dirty="0" smtClean="0"/>
          </a:p>
          <a:p>
            <a:r>
              <a:rPr lang="en-US" sz="3500" dirty="0" smtClean="0"/>
              <a:t>You </a:t>
            </a:r>
            <a:r>
              <a:rPr lang="en-US" sz="3500" dirty="0" smtClean="0"/>
              <a:t>can change that by calling the </a:t>
            </a:r>
            <a:r>
              <a:rPr lang="en-US" sz="3500" i="1" dirty="0" err="1" smtClean="0"/>
              <a:t>SetDrawColor</a:t>
            </a:r>
            <a:r>
              <a:rPr lang="en-US" sz="3500" dirty="0" smtClean="0"/>
              <a:t> function in Canvas.).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The </a:t>
            </a:r>
            <a:r>
              <a:rPr lang="en-US" sz="3500" dirty="0" smtClean="0"/>
              <a:t>last function called on the canvas draws the box on the screen and provides the coordinates for the bottom right coordinates.</a:t>
            </a:r>
          </a:p>
          <a:p>
            <a:r>
              <a:rPr lang="en-US" dirty="0" smtClean="0"/>
              <a:t>Next we’ll go over how the player controller processes the mouse input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section we’ll cover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Setting up LAN games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// Inside </a:t>
            </a:r>
            <a:r>
              <a:rPr lang="en-US" dirty="0" err="1" smtClean="0"/>
              <a:t>UDKRTSPlayerController.uc</a:t>
            </a:r>
            <a:r>
              <a:rPr lang="en-US" dirty="0" smtClean="0"/>
              <a:t> function </a:t>
            </a:r>
            <a:r>
              <a:rPr lang="en-US" dirty="0" err="1" smtClean="0"/>
              <a:t>InternalOnInputTouch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// Check if we touch any game play relevant objects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PlayerReplicationInfo</a:t>
            </a:r>
            <a:r>
              <a:rPr lang="en-US" dirty="0" smtClean="0"/>
              <a:t> != None)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sz="3200" dirty="0" err="1" smtClean="0"/>
              <a:t>UDKRTSTeamInfo</a:t>
            </a:r>
            <a:r>
              <a:rPr lang="en-US" sz="3200" dirty="0" smtClean="0"/>
              <a:t> = </a:t>
            </a:r>
            <a:r>
              <a:rPr lang="en-US" sz="3200" dirty="0" err="1" smtClean="0"/>
              <a:t>UDKRTSTeamInfo</a:t>
            </a:r>
            <a:r>
              <a:rPr lang="en-US" sz="3200" dirty="0" smtClean="0"/>
              <a:t>(</a:t>
            </a:r>
            <a:r>
              <a:rPr lang="en-US" sz="3200" dirty="0" err="1" smtClean="0"/>
              <a:t>PlayerReplicationInfo.Team</a:t>
            </a:r>
            <a:r>
              <a:rPr lang="en-US" sz="3200" dirty="0" smtClean="0"/>
              <a:t>);</a:t>
            </a:r>
          </a:p>
          <a:p>
            <a:pPr lvl="1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UDKRTSTeamInfo</a:t>
            </a:r>
            <a:r>
              <a:rPr lang="en-US" sz="3200" dirty="0" smtClean="0"/>
              <a:t> != None)</a:t>
            </a:r>
          </a:p>
          <a:p>
            <a:pPr lvl="1">
              <a:buNone/>
            </a:pPr>
            <a:r>
              <a:rPr lang="en-US" sz="3200" dirty="0" smtClean="0"/>
              <a:t>{</a:t>
            </a:r>
          </a:p>
          <a:p>
            <a:pPr lvl="2">
              <a:buNone/>
            </a:pPr>
            <a:r>
              <a:rPr lang="en-US" sz="3200" dirty="0" err="1" smtClean="0"/>
              <a:t>UDKRTSMobileHUD</a:t>
            </a:r>
            <a:r>
              <a:rPr lang="en-US" sz="3200" dirty="0" smtClean="0"/>
              <a:t> = </a:t>
            </a:r>
            <a:r>
              <a:rPr lang="en-US" sz="3200" dirty="0" err="1" smtClean="0"/>
              <a:t>UDKRTSMobileHUD</a:t>
            </a:r>
            <a:r>
              <a:rPr lang="en-US" sz="3200" dirty="0" smtClean="0"/>
              <a:t>(</a:t>
            </a:r>
            <a:r>
              <a:rPr lang="en-US" sz="3200" dirty="0" err="1" smtClean="0"/>
              <a:t>MyHUD</a:t>
            </a:r>
            <a:r>
              <a:rPr lang="en-US" sz="3200" dirty="0" smtClean="0"/>
              <a:t>);</a:t>
            </a:r>
          </a:p>
          <a:p>
            <a:pPr lvl="2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UDKRTSMobileHUD</a:t>
            </a:r>
            <a:r>
              <a:rPr lang="en-US" sz="3200" dirty="0" smtClean="0"/>
              <a:t> != None)</a:t>
            </a:r>
          </a:p>
          <a:p>
            <a:pPr lvl="2">
              <a:buNone/>
            </a:pPr>
            <a:r>
              <a:rPr lang="en-US" sz="3200" dirty="0" smtClean="0"/>
              <a:t>{</a:t>
            </a:r>
          </a:p>
          <a:p>
            <a:pPr lvl="3">
              <a:buNone/>
            </a:pPr>
            <a:r>
              <a:rPr lang="en-US" sz="3200" dirty="0" smtClean="0"/>
              <a:t>// Are we touching a pawn?</a:t>
            </a:r>
          </a:p>
          <a:p>
            <a:pPr lvl="3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TouchEvent.Response</a:t>
            </a:r>
            <a:r>
              <a:rPr lang="en-US" sz="3200" dirty="0" smtClean="0"/>
              <a:t> == </a:t>
            </a:r>
            <a:r>
              <a:rPr lang="en-US" sz="3200" dirty="0" err="1" smtClean="0"/>
              <a:t>ETR_None</a:t>
            </a:r>
            <a:r>
              <a:rPr lang="en-US" sz="3200" dirty="0" smtClean="0"/>
              <a:t> &amp;&amp; </a:t>
            </a:r>
            <a:r>
              <a:rPr lang="en-US" sz="3200" dirty="0" err="1" smtClean="0"/>
              <a:t>UDKRTSTeamInfo.Pawns.Length</a:t>
            </a:r>
            <a:r>
              <a:rPr lang="en-US" sz="3200" dirty="0" smtClean="0"/>
              <a:t> &gt; 0)</a:t>
            </a:r>
          </a:p>
          <a:p>
            <a:pPr lvl="3">
              <a:buNone/>
            </a:pPr>
            <a:r>
              <a:rPr lang="en-US" sz="3200" dirty="0" smtClean="0"/>
              <a:t>{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4">
              <a:buNone/>
            </a:pPr>
            <a:r>
              <a:rPr lang="nn-NO" sz="3200" dirty="0" smtClean="0"/>
              <a:t>for </a:t>
            </a:r>
            <a:r>
              <a:rPr lang="nn-NO" sz="3200" dirty="0" smtClean="0"/>
              <a:t>(i = 0; i &lt; UDKRTSTeamInfo.Pawns.Length; ++i)</a:t>
            </a:r>
          </a:p>
          <a:p>
            <a:pPr lvl="4">
              <a:buNone/>
            </a:pPr>
            <a:r>
              <a:rPr lang="en-US" sz="3200" dirty="0" smtClean="0"/>
              <a:t>{</a:t>
            </a:r>
          </a:p>
          <a:p>
            <a:pPr lvl="5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 != None &amp;&amp; </a:t>
            </a:r>
            <a:r>
              <a:rPr lang="en-US" sz="3200" dirty="0" err="1" smtClean="0"/>
              <a:t>class'UDKRTSMobileHUD'.static.IsPointWithinBox</a:t>
            </a:r>
            <a:r>
              <a:rPr lang="en-US" sz="3200" dirty="0" smtClean="0"/>
              <a:t>(</a:t>
            </a:r>
            <a:r>
              <a:rPr lang="en-US" sz="3200" dirty="0" err="1" smtClean="0"/>
              <a:t>TouchLocation</a:t>
            </a:r>
            <a:r>
              <a:rPr lang="en-US" sz="3200" dirty="0" smtClean="0"/>
              <a:t>, </a:t>
            </a: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</a:t>
            </a:r>
            <a:r>
              <a:rPr lang="en-US" sz="3200" dirty="0" err="1" smtClean="0"/>
              <a:t>ScreenBoundingBox</a:t>
            </a:r>
            <a:r>
              <a:rPr lang="en-US" sz="3200" dirty="0" smtClean="0"/>
              <a:t>) &amp;&amp; </a:t>
            </a:r>
            <a:r>
              <a:rPr lang="en-US" sz="3200" dirty="0" err="1" smtClean="0"/>
              <a:t>TouchEvents.Find</a:t>
            </a:r>
            <a:r>
              <a:rPr lang="en-US" sz="3200" dirty="0" smtClean="0"/>
              <a:t>('</a:t>
            </a:r>
            <a:r>
              <a:rPr lang="en-US" sz="3200" dirty="0" err="1" smtClean="0"/>
              <a:t>AssociatedActor</a:t>
            </a:r>
            <a:r>
              <a:rPr lang="en-US" sz="3200" dirty="0" smtClean="0"/>
              <a:t>', </a:t>
            </a: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]) == INDEX_NONE)</a:t>
            </a:r>
          </a:p>
          <a:p>
            <a:pPr lvl="5">
              <a:buNone/>
            </a:pPr>
            <a:r>
              <a:rPr lang="en-US" sz="3200" dirty="0" smtClean="0"/>
              <a:t>{</a:t>
            </a:r>
          </a:p>
          <a:p>
            <a:pPr lvl="5">
              <a:buNone/>
            </a:pP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].Selected();</a:t>
            </a:r>
          </a:p>
          <a:p>
            <a:pPr lvl="5">
              <a:buNone/>
            </a:pP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</a:t>
            </a:r>
            <a:r>
              <a:rPr lang="en-US" sz="3200" dirty="0" err="1" smtClean="0"/>
              <a:t>RegisterHUDActions</a:t>
            </a:r>
            <a:r>
              <a:rPr lang="en-US" sz="3200" dirty="0" smtClean="0"/>
              <a:t>(</a:t>
            </a:r>
            <a:r>
              <a:rPr lang="en-US" sz="3200" dirty="0" err="1" smtClean="0"/>
              <a:t>UDKRTSMobileHUD</a:t>
            </a:r>
            <a:r>
              <a:rPr lang="en-US" sz="3200" dirty="0" smtClean="0"/>
              <a:t>);</a:t>
            </a:r>
          </a:p>
          <a:p>
            <a:pPr lvl="5">
              <a:buNone/>
            </a:pPr>
            <a:endParaRPr lang="en-US" sz="3200" dirty="0" smtClean="0"/>
          </a:p>
          <a:p>
            <a:pPr lvl="5">
              <a:buNone/>
            </a:pPr>
            <a:r>
              <a:rPr lang="en-US" sz="3200" dirty="0" err="1" smtClean="0"/>
              <a:t>TouchEvent.AssociatedActor</a:t>
            </a:r>
            <a:r>
              <a:rPr lang="en-US" sz="3200" dirty="0" smtClean="0"/>
              <a:t> = </a:t>
            </a:r>
            <a:r>
              <a:rPr lang="en-US" sz="3200" dirty="0" err="1" smtClean="0"/>
              <a:t>UDKRTSTeamInfo.Pawns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];</a:t>
            </a:r>
          </a:p>
          <a:p>
            <a:pPr lvl="5">
              <a:buNone/>
            </a:pPr>
            <a:r>
              <a:rPr lang="en-US" sz="3200" dirty="0" err="1" smtClean="0"/>
              <a:t>TouchEvent.Response</a:t>
            </a:r>
            <a:r>
              <a:rPr lang="en-US" sz="3200" dirty="0" smtClean="0"/>
              <a:t> = </a:t>
            </a:r>
            <a:r>
              <a:rPr lang="en-US" sz="3200" dirty="0" err="1" smtClean="0"/>
              <a:t>ETR_Pawn</a:t>
            </a:r>
            <a:r>
              <a:rPr lang="en-US" sz="3200" dirty="0" smtClean="0"/>
              <a:t>;</a:t>
            </a:r>
          </a:p>
          <a:p>
            <a:pPr lvl="5">
              <a:buNone/>
            </a:pPr>
            <a:r>
              <a:rPr lang="en-US" sz="3200" dirty="0" smtClean="0"/>
              <a:t>break;</a:t>
            </a:r>
          </a:p>
          <a:p>
            <a:pPr lvl="5">
              <a:buNone/>
            </a:pPr>
            <a:r>
              <a:rPr lang="en-US" sz="3200" dirty="0" smtClean="0"/>
              <a:t>}</a:t>
            </a:r>
          </a:p>
          <a:p>
            <a:pPr lvl="4">
              <a:buNone/>
            </a:pPr>
            <a:r>
              <a:rPr lang="en-US" sz="3200" dirty="0" smtClean="0"/>
              <a:t>}</a:t>
            </a:r>
          </a:p>
          <a:p>
            <a:pPr lvl="3">
              <a:buNone/>
            </a:pPr>
            <a:r>
              <a:rPr lang="en-US" sz="3200" dirty="0" smtClean="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// Are we touching a structure</a:t>
            </a:r>
          </a:p>
          <a:p>
            <a:pPr lvl="3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TouchEvent.Response</a:t>
            </a:r>
            <a:r>
              <a:rPr lang="en-US" sz="3200" dirty="0" smtClean="0"/>
              <a:t> == </a:t>
            </a:r>
            <a:r>
              <a:rPr lang="en-US" sz="3200" dirty="0" err="1" smtClean="0"/>
              <a:t>ETR_None</a:t>
            </a:r>
            <a:r>
              <a:rPr lang="en-US" sz="3200" dirty="0" smtClean="0"/>
              <a:t> &amp;&amp; </a:t>
            </a:r>
            <a:r>
              <a:rPr lang="en-US" sz="3200" dirty="0" err="1" smtClean="0"/>
              <a:t>UDKRTSTeamInfo.Structures.Length</a:t>
            </a:r>
            <a:r>
              <a:rPr lang="en-US" sz="3200" dirty="0" smtClean="0"/>
              <a:t> &gt; 0)</a:t>
            </a:r>
          </a:p>
          <a:p>
            <a:pPr lvl="3">
              <a:buNone/>
            </a:pPr>
            <a:r>
              <a:rPr lang="en-US" sz="3200" dirty="0" smtClean="0"/>
              <a:t>{</a:t>
            </a:r>
          </a:p>
          <a:p>
            <a:pPr lvl="4">
              <a:buNone/>
            </a:pPr>
            <a:r>
              <a:rPr lang="en-US" sz="3200" dirty="0" smtClean="0"/>
              <a:t>for (</a:t>
            </a:r>
            <a:r>
              <a:rPr lang="en-US" sz="3200" dirty="0" err="1" smtClean="0"/>
              <a:t>i</a:t>
            </a:r>
            <a:r>
              <a:rPr lang="en-US" sz="3200" dirty="0" smtClean="0"/>
              <a:t> = 0;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</a:t>
            </a:r>
            <a:r>
              <a:rPr lang="en-US" sz="3200" dirty="0" err="1" smtClean="0"/>
              <a:t>UDKRTSTeamInfo.Structures.Length</a:t>
            </a:r>
            <a:r>
              <a:rPr lang="en-US" sz="3200" dirty="0" smtClean="0"/>
              <a:t>; ++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</a:p>
          <a:p>
            <a:pPr lvl="4">
              <a:buNone/>
            </a:pPr>
            <a:r>
              <a:rPr lang="en-US" sz="3200" dirty="0" smtClean="0"/>
              <a:t>{</a:t>
            </a:r>
          </a:p>
          <a:p>
            <a:pPr lvl="5">
              <a:buNone/>
            </a:pPr>
            <a:r>
              <a:rPr lang="en-US" sz="3200" dirty="0" smtClean="0"/>
              <a:t>if (</a:t>
            </a:r>
            <a:r>
              <a:rPr lang="en-US" sz="3200" dirty="0" err="1" smtClean="0"/>
              <a:t>class'UDKRTSMobileHUD'.static.IsPointWithinBox</a:t>
            </a:r>
            <a:r>
              <a:rPr lang="en-US" sz="3200" dirty="0" smtClean="0"/>
              <a:t>(</a:t>
            </a:r>
            <a:r>
              <a:rPr lang="en-US" sz="3200" dirty="0" err="1" smtClean="0"/>
              <a:t>TouchLocation</a:t>
            </a:r>
            <a:r>
              <a:rPr lang="en-US" sz="3200" dirty="0" smtClean="0"/>
              <a:t>, </a:t>
            </a:r>
            <a:r>
              <a:rPr lang="en-US" sz="3200" dirty="0" err="1" smtClean="0"/>
              <a:t>UDKRTSTeamInfo.Structures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</a:t>
            </a:r>
            <a:r>
              <a:rPr lang="en-US" sz="3200" dirty="0" err="1" smtClean="0"/>
              <a:t>ScreenBoundingBox</a:t>
            </a:r>
            <a:r>
              <a:rPr lang="en-US" sz="3200" dirty="0" smtClean="0"/>
              <a:t>) &amp;&amp; </a:t>
            </a:r>
            <a:r>
              <a:rPr lang="en-US" sz="3200" dirty="0" err="1" smtClean="0"/>
              <a:t>TouchEvents.Find</a:t>
            </a:r>
            <a:r>
              <a:rPr lang="en-US" sz="3200" dirty="0" smtClean="0"/>
              <a:t>('</a:t>
            </a:r>
            <a:r>
              <a:rPr lang="en-US" sz="3200" dirty="0" err="1" smtClean="0"/>
              <a:t>AssociatedActor</a:t>
            </a:r>
            <a:r>
              <a:rPr lang="en-US" sz="3200" dirty="0" smtClean="0"/>
              <a:t>', </a:t>
            </a:r>
            <a:r>
              <a:rPr lang="en-US" sz="3200" dirty="0" err="1" smtClean="0"/>
              <a:t>UDKRTSTeamInfo.Structures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]) == INDEX_NONE)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2">
              <a:buNone/>
            </a:pPr>
            <a:endParaRPr lang="en-US" sz="3200" dirty="0" smtClean="0"/>
          </a:p>
          <a:p>
            <a:pPr lvl="5">
              <a:buNone/>
            </a:pPr>
            <a:r>
              <a:rPr lang="en-US" sz="3200" dirty="0" smtClean="0"/>
              <a:t>{</a:t>
            </a:r>
            <a:endParaRPr lang="en-US" sz="3200" dirty="0" smtClean="0"/>
          </a:p>
          <a:p>
            <a:pPr lvl="5">
              <a:buNone/>
            </a:pPr>
            <a:r>
              <a:rPr lang="en-US" sz="3200" dirty="0" err="1" smtClean="0"/>
              <a:t>UDKRTSTeamInfo.Structures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].Selected();</a:t>
            </a:r>
          </a:p>
          <a:p>
            <a:pPr lvl="5">
              <a:buNone/>
            </a:pPr>
            <a:r>
              <a:rPr lang="en-US" sz="3200" dirty="0" err="1" smtClean="0"/>
              <a:t>UDKRTSTeamInfo.Structures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].</a:t>
            </a:r>
            <a:r>
              <a:rPr lang="en-US" sz="3200" dirty="0" err="1" smtClean="0"/>
              <a:t>RegisterHUDActions</a:t>
            </a:r>
            <a:r>
              <a:rPr lang="en-US" sz="3200" dirty="0" smtClean="0"/>
              <a:t>(</a:t>
            </a:r>
            <a:r>
              <a:rPr lang="en-US" sz="3200" dirty="0" err="1" smtClean="0"/>
              <a:t>UDKRTSMobileHUD</a:t>
            </a:r>
            <a:r>
              <a:rPr lang="en-US" sz="3200" dirty="0" smtClean="0"/>
              <a:t>);</a:t>
            </a:r>
          </a:p>
          <a:p>
            <a:pPr lvl="5">
              <a:buNone/>
            </a:pPr>
            <a:endParaRPr lang="en-US" sz="3200" dirty="0" smtClean="0"/>
          </a:p>
          <a:p>
            <a:pPr lvl="5">
              <a:buNone/>
            </a:pPr>
            <a:r>
              <a:rPr lang="en-US" sz="3200" dirty="0" err="1" smtClean="0"/>
              <a:t>TouchEvent.AssociatedActor</a:t>
            </a:r>
            <a:r>
              <a:rPr lang="en-US" sz="3200" dirty="0" smtClean="0"/>
              <a:t> = </a:t>
            </a:r>
            <a:r>
              <a:rPr lang="en-US" sz="3200" dirty="0" err="1" smtClean="0"/>
              <a:t>UDKRTSTeamInfo.Structures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smtClean="0"/>
              <a:t>];</a:t>
            </a:r>
          </a:p>
          <a:p>
            <a:pPr lvl="5">
              <a:buNone/>
            </a:pPr>
            <a:r>
              <a:rPr lang="en-US" sz="3200" dirty="0" err="1" smtClean="0"/>
              <a:t>TouchEvent.Response</a:t>
            </a:r>
            <a:r>
              <a:rPr lang="en-US" sz="3200" dirty="0" smtClean="0"/>
              <a:t> = </a:t>
            </a:r>
            <a:r>
              <a:rPr lang="en-US" sz="3200" dirty="0" err="1" smtClean="0"/>
              <a:t>ETR_Structure</a:t>
            </a:r>
            <a:r>
              <a:rPr lang="en-US" sz="3200" dirty="0" smtClean="0"/>
              <a:t>;</a:t>
            </a:r>
          </a:p>
          <a:p>
            <a:pPr lvl="5">
              <a:buNone/>
            </a:pPr>
            <a:r>
              <a:rPr lang="en-US" sz="3200" dirty="0" smtClean="0"/>
              <a:t>break;</a:t>
            </a:r>
          </a:p>
          <a:p>
            <a:pPr lvl="5">
              <a:buNone/>
            </a:pPr>
            <a:r>
              <a:rPr lang="en-US" sz="3200" dirty="0" smtClean="0"/>
              <a:t>}</a:t>
            </a:r>
          </a:p>
          <a:p>
            <a:pPr lvl="4">
              <a:buNone/>
            </a:pPr>
            <a:r>
              <a:rPr lang="en-US" sz="3200" dirty="0" smtClean="0"/>
              <a:t>}</a:t>
            </a:r>
          </a:p>
          <a:p>
            <a:pPr lvl="3">
              <a:buNone/>
            </a:pPr>
            <a:r>
              <a:rPr lang="en-US" sz="3200" dirty="0" smtClean="0"/>
              <a:t>}</a:t>
            </a:r>
          </a:p>
          <a:p>
            <a:pPr lvl="2">
              <a:buNone/>
            </a:pPr>
            <a:r>
              <a:rPr lang="en-US" sz="3200" dirty="0" smtClean="0"/>
              <a:t>}</a:t>
            </a:r>
          </a:p>
          <a:p>
            <a:pPr lvl="1">
              <a:buNone/>
            </a:pPr>
            <a:r>
              <a:rPr lang="en-US" sz="3200" dirty="0" smtClean="0"/>
              <a:t>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player controller for the RTS starter kit handles the mouse over or “touches”. </a:t>
            </a: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i="1" dirty="0" err="1" smtClean="0"/>
              <a:t>InternalOnInputTouch</a:t>
            </a:r>
            <a:r>
              <a:rPr lang="en-US" dirty="0" smtClean="0"/>
              <a:t> goes over how the player controller handles them.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 smtClean="0"/>
              <a:t>a little more of a complicated segment but what it starts off doing is checking to see if there exists an already made way to handle this new touch.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 </a:t>
            </a:r>
            <a:r>
              <a:rPr lang="en-US" dirty="0" smtClean="0"/>
              <a:t>“has this touch happened before?” “Is this the first time for this touch?”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of the </a:t>
            </a:r>
            <a:r>
              <a:rPr lang="en-US" dirty="0" smtClean="0"/>
              <a:t>parameter </a:t>
            </a:r>
            <a:r>
              <a:rPr lang="en-US" dirty="0" smtClean="0"/>
              <a:t>is a </a:t>
            </a:r>
            <a:r>
              <a:rPr lang="en-US" i="1" dirty="0" err="1" smtClean="0"/>
              <a:t>EZoneTouchEvent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Which is an </a:t>
            </a:r>
            <a:r>
              <a:rPr lang="en-US" dirty="0" err="1" smtClean="0"/>
              <a:t>enum</a:t>
            </a:r>
            <a:r>
              <a:rPr lang="en-US" dirty="0" smtClean="0"/>
              <a:t> and has values for “touch”, “update”, “stationary”, “</a:t>
            </a:r>
            <a:r>
              <a:rPr lang="en-US" dirty="0" err="1" smtClean="0"/>
              <a:t>UnTouch</a:t>
            </a:r>
            <a:r>
              <a:rPr lang="en-US" dirty="0" smtClean="0"/>
              <a:t>”, “cancelled”.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tells us the type of even we’re dealing with.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function first checks to see if the type of touch is an “update” touch.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it was then it would check to see if this is a unique type of touch.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means if this is a list of touch events or it is a single touch event.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smtClean="0"/>
              <a:t>ways call the function to process the input by calling </a:t>
            </a:r>
            <a:r>
              <a:rPr lang="en-US" i="1" dirty="0" err="1" smtClean="0"/>
              <a:t>ProcessInputTouch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function looks at what type of touch it is and what that touch can handle.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Like </a:t>
            </a:r>
            <a:r>
              <a:rPr lang="en-US" dirty="0" err="1" smtClean="0"/>
              <a:t>Expaning</a:t>
            </a:r>
            <a:r>
              <a:rPr lang="en-US" dirty="0" smtClean="0"/>
              <a:t> the </a:t>
            </a:r>
            <a:r>
              <a:rPr lang="en-US" dirty="0" err="1" smtClean="0"/>
              <a:t>minimap</a:t>
            </a:r>
            <a:r>
              <a:rPr lang="en-US" dirty="0" smtClean="0"/>
              <a:t>. Which is an “update” touch type.</a:t>
            </a:r>
          </a:p>
          <a:p>
            <a:r>
              <a:rPr lang="en-US" dirty="0" smtClean="0"/>
              <a:t>Then </a:t>
            </a:r>
            <a:r>
              <a:rPr lang="en-US" i="1" dirty="0" err="1" smtClean="0"/>
              <a:t>InternalOnInputTouch</a:t>
            </a:r>
            <a:r>
              <a:rPr lang="en-US" dirty="0" smtClean="0"/>
              <a:t>  handles “</a:t>
            </a:r>
            <a:r>
              <a:rPr lang="en-US" dirty="0" err="1" smtClean="0"/>
              <a:t>untouch</a:t>
            </a:r>
            <a:r>
              <a:rPr lang="en-US" dirty="0" smtClean="0"/>
              <a:t>” and “cancelled” touch types. </a:t>
            </a:r>
            <a:endParaRPr lang="en-US" dirty="0" smtClean="0"/>
          </a:p>
          <a:p>
            <a:r>
              <a:rPr lang="en-US" dirty="0" smtClean="0"/>
              <a:t>Calls </a:t>
            </a:r>
            <a:r>
              <a:rPr lang="en-US" dirty="0" smtClean="0"/>
              <a:t>the same function </a:t>
            </a:r>
            <a:r>
              <a:rPr lang="en-US" i="1" dirty="0" err="1" smtClean="0"/>
              <a:t>ProcessInputTouch</a:t>
            </a:r>
            <a:r>
              <a:rPr lang="en-US" i="1" dirty="0" smtClean="0"/>
              <a:t>.  </a:t>
            </a:r>
            <a:r>
              <a:rPr lang="en-US" dirty="0" smtClean="0"/>
              <a:t>Those touch types handle how you deselect an actor.</a:t>
            </a:r>
            <a:endParaRPr lang="en-US" i="1" dirty="0" smtClean="0"/>
          </a:p>
          <a:p>
            <a:r>
              <a:rPr lang="en-US" dirty="0" smtClean="0"/>
              <a:t>Okay so the more important part to </a:t>
            </a:r>
            <a:r>
              <a:rPr lang="en-US" i="1" dirty="0" err="1" smtClean="0"/>
              <a:t>InternalOnInputTouch</a:t>
            </a:r>
            <a:r>
              <a:rPr lang="en-US" dirty="0" smtClean="0"/>
              <a:t> is how it processes a “touch” type.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part to get into if we </a:t>
            </a:r>
            <a:r>
              <a:rPr lang="en-US" dirty="0" err="1" smtClean="0"/>
              <a:t>moused</a:t>
            </a:r>
            <a:r>
              <a:rPr lang="en-US" dirty="0" smtClean="0"/>
              <a:t> over a bounding box for a gameplay object.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function </a:t>
            </a:r>
            <a:r>
              <a:rPr lang="en-US" i="1" dirty="0" err="1" smtClean="0"/>
              <a:t>IsPointWithinBox</a:t>
            </a:r>
            <a:r>
              <a:rPr lang="en-US" dirty="0" smtClean="0"/>
              <a:t> checks to see if we are hovered over a pawn and if so select it.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same thing happens to structures next and so on. 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 smtClean="0"/>
              <a:t>two blocks for Pawn and structure, show how the priority is set on what is selected.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what it says is if we selected a pawn exit this part of code (</a:t>
            </a:r>
            <a:r>
              <a:rPr lang="en-US" i="1" dirty="0" smtClean="0"/>
              <a:t>break</a:t>
            </a:r>
            <a:r>
              <a:rPr lang="en-US" dirty="0" smtClean="0"/>
              <a:t> call).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not a pawn or structure then it must be a resource.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thing </a:t>
            </a:r>
            <a:r>
              <a:rPr lang="en-US" dirty="0" smtClean="0"/>
              <a:t>to take away </a:t>
            </a:r>
            <a:r>
              <a:rPr lang="en-US" dirty="0" smtClean="0"/>
              <a:t>is how to set the priority of your game objects and that each object’s bounding box can be checked to see if the mouse is intersecting it.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check is done by calling </a:t>
            </a:r>
            <a:r>
              <a:rPr lang="en-US" i="1" dirty="0" err="1" smtClean="0"/>
              <a:t>IsPointWithinBox</a:t>
            </a:r>
            <a:r>
              <a:rPr lang="en-US" dirty="0" smtClean="0"/>
              <a:t> in the </a:t>
            </a:r>
            <a:r>
              <a:rPr lang="en-US" i="1" dirty="0" smtClean="0"/>
              <a:t>UDKRTSHUD</a:t>
            </a:r>
            <a:r>
              <a:rPr lang="en-US" dirty="0" smtClean="0"/>
              <a:t>  class.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method takes the bounding box that the game play object owns (defined in the HUD class) and the position of the mouse.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compares the position of the two and returns true or false based on that calculation.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good thing to understand when dealing with client server games is replication.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smtClean="0"/>
              <a:t>is to say what will be replicated on the server for all other players to see. </a:t>
            </a:r>
            <a:endParaRPr lang="en-US" dirty="0" smtClean="0"/>
          </a:p>
          <a:p>
            <a:r>
              <a:rPr lang="en-US" dirty="0" smtClean="0"/>
              <a:t>You’ve </a:t>
            </a:r>
            <a:r>
              <a:rPr lang="en-US" dirty="0" smtClean="0"/>
              <a:t>notice we’ve used the keyword </a:t>
            </a:r>
            <a:r>
              <a:rPr lang="en-US" i="1" dirty="0" smtClean="0"/>
              <a:t>simulated</a:t>
            </a:r>
            <a:r>
              <a:rPr lang="en-US" dirty="0" smtClean="0"/>
              <a:t> for a few of the functions we’ve implemented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 </a:t>
            </a:r>
            <a:r>
              <a:rPr lang="en-US" dirty="0" smtClean="0"/>
              <a:t>keyword signifies that we have something in that function that doesn’t need to be replicated over the server to everyone else.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Hopefully these slides have helped you gain a basic understanding of unreal script. </a:t>
            </a:r>
            <a:endParaRPr lang="en-US" dirty="0" smtClean="0"/>
          </a:p>
          <a:p>
            <a:r>
              <a:rPr lang="en-US" dirty="0" smtClean="0"/>
              <a:t>Hopefully </a:t>
            </a:r>
            <a:r>
              <a:rPr lang="en-US" dirty="0" smtClean="0"/>
              <a:t>at first if you thought it was a difficult or an awkward language you now believe it to be something easy to understand.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easy as seeing how something was already implemented and modifying that to the way you want it.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Usript</a:t>
            </a:r>
            <a:r>
              <a:rPr lang="en-US" dirty="0" smtClean="0"/>
              <a:t> is an easy beast to tame and the UDK community is large and you can get so much feedback and answers to questions by doing a quick search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only big issues is since it’s free there tends to be a lot bugs with </a:t>
            </a:r>
            <a:r>
              <a:rPr lang="en-US" dirty="0" err="1" smtClean="0"/>
              <a:t>config</a:t>
            </a:r>
            <a:r>
              <a:rPr lang="en-US" dirty="0" smtClean="0"/>
              <a:t> files resetting, or packages being improperly referenced, or off the wall compiler errors. 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</a:t>
            </a:r>
            <a:r>
              <a:rPr lang="en-US" dirty="0" smtClean="0"/>
              <a:t>fret, just be aware of the fact that you’re on your own but you’re not the only one who has the issue.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issues are common, trust me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Thanks and hopefully you take this material and make something awesome. </a:t>
            </a:r>
            <a:endParaRPr lang="en-US" dirty="0" smtClean="0"/>
          </a:p>
          <a:p>
            <a:r>
              <a:rPr lang="en-US" dirty="0" smtClean="0"/>
              <a:t>Until </a:t>
            </a:r>
            <a:r>
              <a:rPr lang="en-US" dirty="0" smtClean="0"/>
              <a:t>UE4 comes out which won’t use Unreal Script anymore (it’s C++)!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UDN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udn.epicgames.com/Three/UnrealScriptHome.html</a:t>
            </a:r>
            <a:endParaRPr lang="en-US" dirty="0" smtClean="0"/>
          </a:p>
          <a:p>
            <a:pPr lvl="1"/>
            <a:r>
              <a:rPr lang="en-US" dirty="0" smtClean="0"/>
              <a:t>Great reference for Unreal Script</a:t>
            </a:r>
          </a:p>
          <a:p>
            <a:r>
              <a:rPr lang="en-US" dirty="0" smtClean="0"/>
              <a:t>UDK wiki</a:t>
            </a:r>
          </a:p>
          <a:p>
            <a:pPr lvl="1"/>
            <a:r>
              <a:rPr lang="en-US" dirty="0">
                <a:hlinkClick r:id="rId3"/>
              </a:rPr>
              <a:t>http://wiki.beyondunreal.com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Another great reference to cross-reference UDN and they provide different examples</a:t>
            </a:r>
          </a:p>
          <a:p>
            <a:pPr lvl="1"/>
            <a:r>
              <a:rPr lang="en-US" dirty="0" smtClean="0"/>
              <a:t>Not the best and outdated, but it’s a community driven wiki</a:t>
            </a:r>
          </a:p>
          <a:p>
            <a:r>
              <a:rPr lang="en-US" dirty="0" smtClean="0"/>
              <a:t>Unreal script forums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forums.epicgames.com/forums/367-UDK-Programming-and-Unrealscript</a:t>
            </a:r>
            <a:endParaRPr lang="en-US" dirty="0" smtClean="0"/>
          </a:p>
          <a:p>
            <a:pPr lvl="1"/>
            <a:r>
              <a:rPr lang="en-US" dirty="0" smtClean="0"/>
              <a:t>Best community site for a game developer</a:t>
            </a:r>
          </a:p>
          <a:p>
            <a:r>
              <a:rPr lang="en-US" dirty="0" err="1" smtClean="0"/>
              <a:t>Scaleform</a:t>
            </a:r>
            <a:r>
              <a:rPr lang="en-US" dirty="0" smtClean="0"/>
              <a:t> Menus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www.youtube.com/watch?v=dtDko9ujCYM</a:t>
            </a:r>
            <a:endParaRPr lang="en-US" dirty="0" smtClean="0"/>
          </a:p>
          <a:p>
            <a:pPr lvl="1"/>
            <a:r>
              <a:rPr lang="en-US" dirty="0" smtClean="0"/>
              <a:t>I based the tutorial off of this, very simple 2D </a:t>
            </a:r>
            <a:r>
              <a:rPr lang="en-US" dirty="0" smtClean="0"/>
              <a:t>menu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7466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Scaleform</a:t>
            </a:r>
            <a:r>
              <a:rPr lang="en-US" dirty="0" smtClean="0"/>
              <a:t> </a:t>
            </a:r>
            <a:r>
              <a:rPr lang="en-US" dirty="0" smtClean="0"/>
              <a:t>HUD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www.youtube.com/watch?v=Iv5My8T112s&amp;feature=relmfu</a:t>
            </a:r>
            <a:endParaRPr lang="en-US" dirty="0" smtClean="0"/>
          </a:p>
          <a:p>
            <a:pPr lvl="1"/>
            <a:r>
              <a:rPr lang="en-US" dirty="0" smtClean="0"/>
              <a:t>Hard to understand but simple to follow after you’ve created a menu</a:t>
            </a:r>
          </a:p>
          <a:p>
            <a:r>
              <a:rPr lang="en-US" dirty="0" smtClean="0"/>
              <a:t>3DBuzz</a:t>
            </a:r>
          </a:p>
          <a:p>
            <a:pPr lvl="1"/>
            <a:r>
              <a:rPr lang="en-US" dirty="0" smtClean="0">
                <a:hlinkClick r:id="rId3"/>
              </a:rPr>
              <a:t>http://www.3dbuzz.com</a:t>
            </a:r>
            <a:endParaRPr lang="en-US" dirty="0" smtClean="0"/>
          </a:p>
          <a:p>
            <a:pPr lvl="1"/>
            <a:r>
              <a:rPr lang="en-US" dirty="0" smtClean="0"/>
              <a:t>For everything else</a:t>
            </a:r>
          </a:p>
          <a:p>
            <a:r>
              <a:rPr lang="en-US" dirty="0" smtClean="0"/>
              <a:t>Unreal Expert</a:t>
            </a:r>
          </a:p>
          <a:p>
            <a:pPr lvl="1"/>
            <a:r>
              <a:rPr lang="en-US" dirty="0">
                <a:hlinkClick r:id="rId4"/>
              </a:rPr>
              <a:t>http://www.hourences.com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Good free </a:t>
            </a:r>
            <a:r>
              <a:rPr lang="en-US" dirty="0" err="1" smtClean="0"/>
              <a:t>misc</a:t>
            </a:r>
            <a:r>
              <a:rPr lang="en-US" dirty="0" smtClean="0"/>
              <a:t> tutorials</a:t>
            </a:r>
          </a:p>
          <a:p>
            <a:pPr lvl="1"/>
            <a:r>
              <a:rPr lang="en-US" dirty="0" smtClean="0">
                <a:hlinkClick r:id="rId5"/>
              </a:rPr>
              <a:t>http://www.eat3d.com</a:t>
            </a:r>
            <a:endParaRPr lang="en-US" dirty="0" smtClean="0"/>
          </a:p>
          <a:p>
            <a:pPr lvl="1"/>
            <a:r>
              <a:rPr lang="en-US" dirty="0" smtClean="0"/>
              <a:t>Sometimes they post their paid tutorials in the free section. So it would be good to keep an eye on this.</a:t>
            </a:r>
          </a:p>
          <a:p>
            <a:pPr lvl="1"/>
            <a:r>
              <a:rPr lang="en-US" dirty="0" smtClean="0"/>
              <a:t>The plasma rocket launcher tutorial is based off of one of their tutorials (Basic Unreal Script)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6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Replicating too many items would just bog the server </a:t>
            </a:r>
            <a:r>
              <a:rPr lang="en-US" dirty="0" smtClean="0"/>
              <a:t>down.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many things with weapons aren’t replicated. Weapon firing sounds, weapon flash for starters.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client sees and hears those right away.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counter is generated a flash counter, hit counter for damage, and </a:t>
            </a:r>
            <a:r>
              <a:rPr lang="en-US" dirty="0" smtClean="0"/>
              <a:t>sound.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the server runs through its tick functions for the actors the server is replicating it </a:t>
            </a:r>
            <a:r>
              <a:rPr lang="en-US" dirty="0" smtClean="0"/>
              <a:t>will </a:t>
            </a:r>
            <a:r>
              <a:rPr lang="en-US" dirty="0" smtClean="0"/>
              <a:t>call on those flashes and </a:t>
            </a:r>
            <a:r>
              <a:rPr lang="en-US" dirty="0" smtClean="0"/>
              <a:t>sounds.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needless to say this is a way to optimize the network architecture and prevents cheating.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it used to be the case that a client could access what is seen, heard or whatever because they had access to what the server replicated.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dedicated server</a:t>
            </a:r>
          </a:p>
          <a:p>
            <a:pPr lvl="1"/>
            <a:r>
              <a:rPr lang="en-US" dirty="0" smtClean="0"/>
              <a:t>Open up the command prompt (run: 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Under the drive where your UDK folder exists</a:t>
            </a:r>
          </a:p>
          <a:p>
            <a:pPr lvl="3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err="1" smtClean="0"/>
              <a:t>udk</a:t>
            </a:r>
            <a:endParaRPr lang="en-US" dirty="0" smtClean="0"/>
          </a:p>
          <a:p>
            <a:pPr lvl="3"/>
            <a:r>
              <a:rPr lang="en-US" dirty="0" err="1" smtClean="0"/>
              <a:t>Cd</a:t>
            </a:r>
            <a:r>
              <a:rPr lang="en-US" dirty="0" smtClean="0"/>
              <a:t> &lt;</a:t>
            </a:r>
            <a:r>
              <a:rPr lang="en-US" dirty="0" err="1" smtClean="0"/>
              <a:t>gameName</a:t>
            </a:r>
            <a:r>
              <a:rPr lang="en-US" dirty="0" smtClean="0"/>
              <a:t>&gt; (this case it was UDK-2011-12)</a:t>
            </a:r>
          </a:p>
          <a:p>
            <a:pPr lvl="3"/>
            <a:r>
              <a:rPr lang="en-US" dirty="0" err="1" smtClean="0"/>
              <a:t>Cd</a:t>
            </a:r>
            <a:r>
              <a:rPr lang="en-US" dirty="0" smtClean="0"/>
              <a:t> binaries</a:t>
            </a:r>
          </a:p>
          <a:p>
            <a:pPr lvl="3"/>
            <a:r>
              <a:rPr lang="en-US" dirty="0" err="1" smtClean="0"/>
              <a:t>Cd</a:t>
            </a:r>
            <a:r>
              <a:rPr lang="en-US" dirty="0" smtClean="0"/>
              <a:t> win32 (we can’t launch the 64 of </a:t>
            </a:r>
            <a:r>
              <a:rPr lang="en-US" dirty="0" err="1" smtClean="0"/>
              <a:t>udk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Udk.exe </a:t>
            </a:r>
            <a:r>
              <a:rPr lang="en-US" dirty="0" smtClean="0"/>
              <a:t>server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And </a:t>
            </a:r>
            <a:r>
              <a:rPr lang="en-US" dirty="0" smtClean="0"/>
              <a:t>now you’ve launched a dedicated server.</a:t>
            </a:r>
          </a:p>
          <a:p>
            <a:pPr lvl="1"/>
            <a:r>
              <a:rPr lang="en-US" dirty="0" smtClean="0"/>
              <a:t>One thing to note is if you have Steam running. Steam will try to authenticate your server and cause issues. So stop steam before you do this.</a:t>
            </a:r>
          </a:p>
          <a:p>
            <a:pPr lvl="1"/>
            <a:r>
              <a:rPr lang="en-US" dirty="0" smtClean="0"/>
              <a:t>In the same command prompt run </a:t>
            </a:r>
            <a:r>
              <a:rPr lang="en-US" i="1" dirty="0" err="1" smtClean="0"/>
              <a:t>ipconfig</a:t>
            </a:r>
            <a:r>
              <a:rPr lang="en-US" dirty="0" smtClean="0"/>
              <a:t> and get your </a:t>
            </a:r>
            <a:r>
              <a:rPr lang="en-US" dirty="0" err="1" smtClean="0"/>
              <a:t>ip</a:t>
            </a:r>
            <a:r>
              <a:rPr lang="en-US" dirty="0" smtClean="0"/>
              <a:t> address. Your IPv4 address</a:t>
            </a:r>
          </a:p>
          <a:p>
            <a:pPr lvl="1"/>
            <a:r>
              <a:rPr lang="en-US" dirty="0" smtClean="0"/>
              <a:t>We’re going over LAN right now, but this is very similar to a network setup that isn’t local.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just need to get your </a:t>
            </a:r>
            <a:r>
              <a:rPr lang="en-US" dirty="0" err="1" smtClean="0"/>
              <a:t>ip</a:t>
            </a:r>
            <a:r>
              <a:rPr lang="en-US" dirty="0" smtClean="0"/>
              <a:t> address. That’s the key.</a:t>
            </a:r>
          </a:p>
          <a:p>
            <a:pPr lvl="2"/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Networking,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to your dedicated server is simple.</a:t>
            </a:r>
          </a:p>
          <a:p>
            <a:r>
              <a:rPr lang="en-US" dirty="0" smtClean="0"/>
              <a:t>Launch </a:t>
            </a:r>
            <a:r>
              <a:rPr lang="en-US" dirty="0" err="1" smtClean="0"/>
              <a:t>udk</a:t>
            </a:r>
            <a:r>
              <a:rPr lang="en-US" dirty="0" smtClean="0"/>
              <a:t> and in the console type in “open &lt;</a:t>
            </a:r>
            <a:r>
              <a:rPr lang="en-US" dirty="0" err="1" smtClean="0"/>
              <a:t>serverAddress</a:t>
            </a:r>
            <a:r>
              <a:rPr lang="en-US" dirty="0" smtClean="0"/>
              <a:t>&gt;”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Mouse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RTS starter kit from epic we’ll go over mouse detection and how the guys at epic implemented it. 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Unreal Script: An Introduction&amp;#x0D;&amp;#x0A;Parts 7 to 10&amp;quot;&quot;/&gt;&lt;property id=&quot;20307&quot; value=&quot;256&quot;/&gt;&lt;/object&gt;&lt;object type=&quot;3&quot; unique_id=&quot;10096&quot;&gt;&lt;property id=&quot;20148&quot; value=&quot;5&quot;/&gt;&lt;property id=&quot;20300&quot; value=&quot;Slide 2 - &amp;quot;7. Complex Types&amp;quot;&quot;/&gt;&lt;property id=&quot;20307&quot; value=&quot;385&quot;/&gt;&lt;/object&gt;&lt;object type=&quot;3&quot; unique_id=&quot;10097&quot;&gt;&lt;property id=&quot;20148&quot; value=&quot;5&quot;/&gt;&lt;property id=&quot;20300&quot; value=&quot;Slide 3 - &amp;quot;Delegates&amp;quot;&quot;/&gt;&lt;property id=&quot;20307&quot; value=&quot;386&quot;/&gt;&lt;/object&gt;&lt;object type=&quot;3&quot; unique_id=&quot;10098&quot;&gt;&lt;property id=&quot;20148&quot; value=&quot;5&quot;/&gt;&lt;property id=&quot;20300&quot; value=&quot;Slide 4 - &amp;quot;Delegates&amp;quot;&quot;/&gt;&lt;property id=&quot;20307&quot; value=&quot;387&quot;/&gt;&lt;/object&gt;&lt;object type=&quot;3&quot; unique_id=&quot;10099&quot;&gt;&lt;property id=&quot;20148&quot; value=&quot;5&quot;/&gt;&lt;property id=&quot;20300&quot; value=&quot;Slide 5 - &amp;quot;Delegates&amp;quot;&quot;/&gt;&lt;property id=&quot;20307&quot; value=&quot;388&quot;/&gt;&lt;/object&gt;&lt;object type=&quot;3&quot; unique_id=&quot;10100&quot;&gt;&lt;property id=&quot;20148&quot; value=&quot;5&quot;/&gt;&lt;property id=&quot;20300&quot; value=&quot;Slide 6 - &amp;quot;Delegates&amp;quot;&quot;/&gt;&lt;property id=&quot;20307&quot; value=&quot;389&quot;/&gt;&lt;/object&gt;&lt;object type=&quot;3&quot; unique_id=&quot;10101&quot;&gt;&lt;property id=&quot;20148&quot; value=&quot;5&quot;/&gt;&lt;property id=&quot;20300&quot; value=&quot;Slide 7 - &amp;quot;Interfaces&amp;quot;&quot;/&gt;&lt;property id=&quot;20307&quot; value=&quot;390&quot;/&gt;&lt;/object&gt;&lt;object type=&quot;3&quot; unique_id=&quot;10102&quot;&gt;&lt;property id=&quot;20148&quot; value=&quot;5&quot;/&gt;&lt;property id=&quot;20300&quot; value=&quot;Slide 8 - &amp;quot;Interfaces&amp;quot;&quot;/&gt;&lt;property id=&quot;20307&quot; value=&quot;391&quot;/&gt;&lt;/object&gt;&lt;object type=&quot;3&quot; unique_id=&quot;10103&quot;&gt;&lt;property id=&quot;20148&quot; value=&quot;5&quot;/&gt;&lt;property id=&quot;20300&quot; value=&quot;Slide 9 - &amp;quot;Interfaces&amp;quot;&quot;/&gt;&lt;property id=&quot;20307&quot; value=&quot;392&quot;/&gt;&lt;/object&gt;&lt;object type=&quot;3&quot; unique_id=&quot;10104&quot;&gt;&lt;property id=&quot;20148&quot; value=&quot;5&quot;/&gt;&lt;property id=&quot;20300&quot; value=&quot;Slide 10 - &amp;quot;Pre Processors&amp;quot;&quot;/&gt;&lt;property id=&quot;20307&quot; value=&quot;393&quot;/&gt;&lt;/object&gt;&lt;object type=&quot;3&quot; unique_id=&quot;10105&quot;&gt;&lt;property id=&quot;20148&quot; value=&quot;5&quot;/&gt;&lt;property id=&quot;20300&quot; value=&quot;Slide 11 - &amp;quot;Pre Processors&amp;quot;&quot;/&gt;&lt;property id=&quot;20307&quot; value=&quot;394&quot;/&gt;&lt;/object&gt;&lt;object type=&quot;3&quot; unique_id=&quot;10106&quot;&gt;&lt;property id=&quot;20148&quot; value=&quot;5&quot;/&gt;&lt;property id=&quot;20300&quot; value=&quot;Slide 12 - &amp;quot;Pre Processors&amp;quot;&quot;/&gt;&lt;property id=&quot;20307&quot; value=&quot;395&quot;/&gt;&lt;/object&gt;&lt;object type=&quot;3&quot; unique_id=&quot;10107&quot;&gt;&lt;property id=&quot;20148&quot; value=&quot;5&quot;/&gt;&lt;property id=&quot;20300&quot; value=&quot;Slide 13 - &amp;quot;Pre Processors&amp;quot;&quot;/&gt;&lt;property id=&quot;20307&quot; value=&quot;396&quot;/&gt;&lt;/object&gt;&lt;object type=&quot;3&quot; unique_id=&quot;10108&quot;&gt;&lt;property id=&quot;20148&quot; value=&quot;5&quot;/&gt;&lt;property id=&quot;20300&quot; value=&quot;Slide 14 - &amp;quot; 8. Weapons&amp;quot;&quot;/&gt;&lt;property id=&quot;20307&quot; value=&quot;397&quot;/&gt;&lt;/object&gt;&lt;object type=&quot;3&quot; unique_id=&quot;10109&quot;&gt;&lt;property id=&quot;20148&quot; value=&quot;5&quot;/&gt;&lt;property id=&quot;20300&quot; value=&quot;Slide 15 - &amp;quot;Weapon types&amp;quot;&quot;/&gt;&lt;property id=&quot;20307&quot; value=&quot;398&quot;/&gt;&lt;/object&gt;&lt;object type=&quot;3&quot; unique_id=&quot;10110&quot;&gt;&lt;property id=&quot;20148&quot; value=&quot;5&quot;/&gt;&lt;property id=&quot;20300&quot; value=&quot;Slide 16 - &amp;quot;Weapons&amp;quot;&quot;/&gt;&lt;property id=&quot;20307&quot; value=&quot;399&quot;/&gt;&lt;/object&gt;&lt;object type=&quot;3&quot; unique_id=&quot;10111&quot;&gt;&lt;property id=&quot;20148&quot; value=&quot;5&quot;/&gt;&lt;property id=&quot;20300&quot; value=&quot;Slide 17 - &amp;quot;Weapons, PlasmaRocketLauncher&amp;quot;&quot;/&gt;&lt;property id=&quot;20307&quot; value=&quot;400&quot;/&gt;&lt;/object&gt;&lt;object type=&quot;3&quot; unique_id=&quot;10112&quot;&gt;&lt;property id=&quot;20148&quot; value=&quot;5&quot;/&gt;&lt;property id=&quot;20300&quot; value=&quot;Slide 18 - &amp;quot;Weapons, PlasmaRocketLauncher&amp;quot;&quot;/&gt;&lt;property id=&quot;20307&quot; value=&quot;401&quot;/&gt;&lt;/object&gt;&lt;object type=&quot;3&quot; unique_id=&quot;10113&quot;&gt;&lt;property id=&quot;20148&quot; value=&quot;5&quot;/&gt;&lt;property id=&quot;20300&quot; value=&quot;Slide 19 - &amp;quot;Weapons, PlasmaRocket&amp;quot;&quot;/&gt;&lt;property id=&quot;20307&quot; value=&quot;402&quot;/&gt;&lt;/object&gt;&lt;object type=&quot;3&quot; unique_id=&quot;10114&quot;&gt;&lt;property id=&quot;20148&quot; value=&quot;5&quot;/&gt;&lt;property id=&quot;20300&quot; value=&quot;Slide 20 - &amp;quot;Weapons, PlasmaRocket&amp;quot;&quot;/&gt;&lt;property id=&quot;20307&quot; value=&quot;403&quot;/&gt;&lt;/object&gt;&lt;object type=&quot;3&quot; unique_id=&quot;10115&quot;&gt;&lt;property id=&quot;20148&quot; value=&quot;5&quot;/&gt;&lt;property id=&quot;20300&quot; value=&quot;Slide 21 - &amp;quot;Weapons, PlasmaRocket&amp;quot;&quot;/&gt;&lt;property id=&quot;20307&quot; value=&quot;404&quot;/&gt;&lt;/object&gt;&lt;object type=&quot;3&quot; unique_id=&quot;10116&quot;&gt;&lt;property id=&quot;20148&quot; value=&quot;5&quot;/&gt;&lt;property id=&quot;20300&quot; value=&quot;Slide 22 - &amp;quot;Weapons, PlasmaRocket&amp;quot;&quot;/&gt;&lt;property id=&quot;20307&quot; value=&quot;405&quot;/&gt;&lt;/object&gt;&lt;object type=&quot;3&quot; unique_id=&quot;10117&quot;&gt;&lt;property id=&quot;20148&quot; value=&quot;5&quot;/&gt;&lt;property id=&quot;20300&quot; value=&quot;Slide 23 - &amp;quot;Weapons, PlasmaRocket&amp;quot;&quot;/&gt;&lt;property id=&quot;20307&quot; value=&quot;406&quot;/&gt;&lt;/object&gt;&lt;object type=&quot;3&quot; unique_id=&quot;10118&quot;&gt;&lt;property id=&quot;20148&quot; value=&quot;5&quot;/&gt;&lt;property id=&quot;20300&quot; value=&quot;Slide 24 - &amp;quot;Weapons, PlasmaRocket&amp;quot;&quot;/&gt;&lt;property id=&quot;20307&quot; value=&quot;407&quot;/&gt;&lt;/object&gt;&lt;object type=&quot;3&quot; unique_id=&quot;10119&quot;&gt;&lt;property id=&quot;20148&quot; value=&quot;5&quot;/&gt;&lt;property id=&quot;20300&quot; value=&quot;Slide 25 - &amp;quot;Weapons, PlasmaRocket&amp;quot;&quot;/&gt;&lt;property id=&quot;20307&quot; value=&quot;408&quot;/&gt;&lt;/object&gt;&lt;object type=&quot;3&quot; unique_id=&quot;10120&quot;&gt;&lt;property id=&quot;20148&quot; value=&quot;5&quot;/&gt;&lt;property id=&quot;20300&quot; value=&quot;Slide 26 - &amp;quot;Weapons, PlasmaRocket&amp;quot;&quot;/&gt;&lt;property id=&quot;20307&quot; value=&quot;409&quot;/&gt;&lt;/object&gt;&lt;object type=&quot;3&quot; unique_id=&quot;10121&quot;&gt;&lt;property id=&quot;20148&quot; value=&quot;5&quot;/&gt;&lt;property id=&quot;20300&quot; value=&quot;Slide 27 - &amp;quot;Weapons, PlasmaRocket&amp;quot;&quot;/&gt;&lt;property id=&quot;20307&quot; value=&quot;410&quot;/&gt;&lt;/object&gt;&lt;object type=&quot;3&quot; unique_id=&quot;10122&quot;&gt;&lt;property id=&quot;20148&quot; value=&quot;5&quot;/&gt;&lt;property id=&quot;20300&quot; value=&quot;Slide 28 - &amp;quot;Weapons, PlasmaRocket&amp;quot;&quot;/&gt;&lt;property id=&quot;20307&quot; value=&quot;411&quot;/&gt;&lt;/object&gt;&lt;object type=&quot;3&quot; unique_id=&quot;10123&quot;&gt;&lt;property id=&quot;20148&quot; value=&quot;5&quot;/&gt;&lt;property id=&quot;20300&quot; value=&quot;Slide 29 - &amp;quot;Weapons, PlasmaRocket&amp;quot;&quot;/&gt;&lt;property id=&quot;20307&quot; value=&quot;417&quot;/&gt;&lt;/object&gt;&lt;object type=&quot;3&quot; unique_id=&quot;10124&quot;&gt;&lt;property id=&quot;20148&quot; value=&quot;5&quot;/&gt;&lt;property id=&quot;20300&quot; value=&quot;Slide 30 - &amp;quot;Weapons, PlasmaRocket&amp;quot;&quot;/&gt;&lt;property id=&quot;20307&quot; value=&quot;412&quot;/&gt;&lt;/object&gt;&lt;object type=&quot;3&quot; unique_id=&quot;10125&quot;&gt;&lt;property id=&quot;20148&quot; value=&quot;5&quot;/&gt;&lt;property id=&quot;20300&quot; value=&quot;Slide 31 - &amp;quot;Weapons, PlasmaRocket Mod&amp;quot;&quot;/&gt;&lt;property id=&quot;20307&quot; value=&quot;413&quot;/&gt;&lt;/object&gt;&lt;object type=&quot;3&quot; unique_id=&quot;10126&quot;&gt;&lt;property id=&quot;20148&quot; value=&quot;5&quot;/&gt;&lt;property id=&quot;20300&quot; value=&quot;Slide 32 - &amp;quot;Weapons, PlasmaRocket Mod&amp;quot;&quot;/&gt;&lt;property id=&quot;20307&quot; value=&quot;414&quot;/&gt;&lt;/object&gt;&lt;object type=&quot;3&quot; unique_id=&quot;10127&quot;&gt;&lt;property id=&quot;20148&quot; value=&quot;5&quot;/&gt;&lt;property id=&quot;20300&quot; value=&quot;Slide 33 - &amp;quot;Weapons, PlasmaRocket Mod&amp;quot;&quot;/&gt;&lt;property id=&quot;20307&quot; value=&quot;415&quot;/&gt;&lt;/object&gt;&lt;object type=&quot;3&quot; unique_id=&quot;10128&quot;&gt;&lt;property id=&quot;20148&quot; value=&quot;5&quot;/&gt;&lt;property id=&quot;20300&quot; value=&quot;Slide 34 - &amp;quot;Weapons, PlasmaRocket Mod&amp;quot;&quot;/&gt;&lt;property id=&quot;20307&quot; value=&quot;416&quot;/&gt;&lt;/object&gt;&lt;object type=&quot;3&quot; unique_id=&quot;10129&quot;&gt;&lt;property id=&quot;20148&quot; value=&quot;5&quot;/&gt;&lt;property id=&quot;20300&quot; value=&quot;Slide 35 - &amp;quot;Weapons, PlasmaRocket Mod&amp;quot;&quot;/&gt;&lt;property id=&quot;20307&quot; value=&quot;418&quot;/&gt;&lt;/object&gt;&lt;object type=&quot;3&quot; unique_id=&quot;10130&quot;&gt;&lt;property id=&quot;20148&quot; value=&quot;5&quot;/&gt;&lt;property id=&quot;20300&quot; value=&quot;Slide 36 - &amp;quot;Weapons, PlasmaRocket Mod&amp;quot;&quot;/&gt;&lt;property id=&quot;20307&quot; value=&quot;419&quot;/&gt;&lt;/object&gt;&lt;object type=&quot;3&quot; unique_id=&quot;10131&quot;&gt;&lt;property id=&quot;20148&quot; value=&quot;5&quot;/&gt;&lt;property id=&quot;20300&quot; value=&quot;Slide 37 - &amp;quot;Weapons, PlasmaRocket Mod&amp;quot;&quot;/&gt;&lt;property id=&quot;20307&quot; value=&quot;420&quot;/&gt;&lt;/object&gt;&lt;object type=&quot;3&quot; unique_id=&quot;10132&quot;&gt;&lt;property id=&quot;20148&quot; value=&quot;5&quot;/&gt;&lt;property id=&quot;20300&quot; value=&quot;Slide 38 - &amp;quot;Weapons, PlasmaRocket Mod&amp;quot;&quot;/&gt;&lt;property id=&quot;20307&quot; value=&quot;421&quot;/&gt;&lt;/object&gt;&lt;object type=&quot;3&quot; unique_id=&quot;10133&quot;&gt;&lt;property id=&quot;20148&quot; value=&quot;5&quot;/&gt;&lt;property id=&quot;20300&quot; value=&quot;Slide 39 - &amp;quot;Weapons, PlasmaRocket Mod&amp;quot;&quot;/&gt;&lt;property id=&quot;20307&quot; value=&quot;422&quot;/&gt;&lt;/object&gt;&lt;object type=&quot;3&quot; unique_id=&quot;10134&quot;&gt;&lt;property id=&quot;20148&quot; value=&quot;5&quot;/&gt;&lt;property id=&quot;20300&quot; value=&quot;Slide 40 - &amp;quot;Weapons, PlasmaRocket Mod&amp;quot;&quot;/&gt;&lt;property id=&quot;20307&quot; value=&quot;423&quot;/&gt;&lt;/object&gt;&lt;object type=&quot;3&quot; unique_id=&quot;10135&quot;&gt;&lt;property id=&quot;20148&quot; value=&quot;5&quot;/&gt;&lt;property id=&quot;20300&quot; value=&quot;Slide 41 - &amp;quot;Weapons, PlasmaRocket Mod&amp;quot;&quot;/&gt;&lt;property id=&quot;20307&quot; value=&quot;424&quot;/&gt;&lt;/object&gt;&lt;object type=&quot;3&quot; unique_id=&quot;10136&quot;&gt;&lt;property id=&quot;20148&quot; value=&quot;5&quot;/&gt;&lt;property id=&quot;20300&quot; value=&quot;Slide 42 - &amp;quot;Weapons, PlasmaRocket Mod&amp;quot;&quot;/&gt;&lt;property id=&quot;20307&quot; value=&quot;425&quot;/&gt;&lt;/object&gt;&lt;object type=&quot;3&quot; unique_id=&quot;10137&quot;&gt;&lt;property id=&quot;20148&quot; value=&quot;5&quot;/&gt;&lt;property id=&quot;20300&quot; value=&quot;Slide 43 - &amp;quot;Weapons, PlasmaRocket Mod&amp;quot;&quot;/&gt;&lt;property id=&quot;20307&quot; value=&quot;426&quot;/&gt;&lt;/object&gt;&lt;object type=&quot;3&quot; unique_id=&quot;10138&quot;&gt;&lt;property id=&quot;20148&quot; value=&quot;5&quot;/&gt;&lt;property id=&quot;20300&quot; value=&quot;Slide 44 - &amp;quot;Weapons, PlasmaRocket Mod&amp;quot;&quot;/&gt;&lt;property id=&quot;20307&quot; value=&quot;427&quot;/&gt;&lt;/object&gt;&lt;object type=&quot;3&quot; unique_id=&quot;10139&quot;&gt;&lt;property id=&quot;20148&quot; value=&quot;5&quot;/&gt;&lt;property id=&quot;20300&quot; value=&quot;Slide 45 - &amp;quot;Weapons, RocketGrenade&amp;quot;&quot;/&gt;&lt;property id=&quot;20307&quot; value=&quot;428&quot;/&gt;&lt;/object&gt;&lt;object type=&quot;3&quot; unique_id=&quot;10140&quot;&gt;&lt;property id=&quot;20148&quot; value=&quot;5&quot;/&gt;&lt;property id=&quot;20300&quot; value=&quot;Slide 46 - &amp;quot;Weapons, RocketGrenade&amp;quot;&quot;/&gt;&lt;property id=&quot;20307&quot; value=&quot;429&quot;/&gt;&lt;/object&gt;&lt;object type=&quot;3&quot; unique_id=&quot;10141&quot;&gt;&lt;property id=&quot;20148&quot; value=&quot;5&quot;/&gt;&lt;property id=&quot;20300&quot; value=&quot;Slide 47 - &amp;quot;Weapons, RocketGrenade&amp;quot;&quot;/&gt;&lt;property id=&quot;20307&quot; value=&quot;430&quot;/&gt;&lt;/object&gt;&lt;object type=&quot;3&quot; unique_id=&quot;10142&quot;&gt;&lt;property id=&quot;20148&quot; value=&quot;5&quot;/&gt;&lt;property id=&quot;20300&quot; value=&quot;Slide 48 - &amp;quot;Weapons, RocketGrenade&amp;quot;&quot;/&gt;&lt;property id=&quot;20307&quot; value=&quot;431&quot;/&gt;&lt;/object&gt;&lt;object type=&quot;3&quot; unique_id=&quot;10143&quot;&gt;&lt;property id=&quot;20148&quot; value=&quot;5&quot;/&gt;&lt;property id=&quot;20300&quot; value=&quot;Slide 49 - &amp;quot;Weapons, RocketGrenade&amp;quot;&quot;/&gt;&lt;property id=&quot;20307&quot; value=&quot;432&quot;/&gt;&lt;/object&gt;&lt;object type=&quot;3&quot; unique_id=&quot;10144&quot;&gt;&lt;property id=&quot;20148&quot; value=&quot;5&quot;/&gt;&lt;property id=&quot;20300&quot; value=&quot;Slide 50 - &amp;quot;Weapons, RocketGrenade&amp;quot;&quot;/&gt;&lt;property id=&quot;20307&quot; value=&quot;433&quot;/&gt;&lt;/object&gt;&lt;object type=&quot;3&quot; unique_id=&quot;10145&quot;&gt;&lt;property id=&quot;20148&quot; value=&quot;5&quot;/&gt;&lt;property id=&quot;20300&quot; value=&quot;Slide 51 - &amp;quot;Weapons, RocketGrenade&amp;quot;&quot;/&gt;&lt;property id=&quot;20307&quot; value=&quot;434&quot;/&gt;&lt;/object&gt;&lt;object type=&quot;3&quot; unique_id=&quot;10146&quot;&gt;&lt;property id=&quot;20148&quot; value=&quot;5&quot;/&gt;&lt;property id=&quot;20300&quot; value=&quot;Slide 52 - &amp;quot;Weapons, RocketGrenade&amp;quot;&quot;/&gt;&lt;property id=&quot;20307&quot; value=&quot;435&quot;/&gt;&lt;/object&gt;&lt;object type=&quot;3&quot; unique_id=&quot;10147&quot;&gt;&lt;property id=&quot;20148&quot; value=&quot;5&quot;/&gt;&lt;property id=&quot;20300&quot; value=&quot;Slide 53 - &amp;quot;Weapons, RocketGrenade&amp;quot;&quot;/&gt;&lt;property id=&quot;20307&quot; value=&quot;436&quot;/&gt;&lt;/object&gt;&lt;object type=&quot;3&quot; unique_id=&quot;10148&quot;&gt;&lt;property id=&quot;20148&quot; value=&quot;5&quot;/&gt;&lt;property id=&quot;20300&quot; value=&quot;Slide 54 - &amp;quot;Weapons&amp;quot;&quot;/&gt;&lt;property id=&quot;20307&quot; value=&quot;437&quot;/&gt;&lt;/object&gt;&lt;object type=&quot;3&quot; unique_id=&quot;10149&quot;&gt;&lt;property id=&quot;20148&quot; value=&quot;5&quot;/&gt;&lt;property id=&quot;20300&quot; value=&quot;Slide 55 - &amp;quot;9. Networking&amp;quot;&quot;/&gt;&lt;property id=&quot;20307&quot; value=&quot;450&quot;/&gt;&lt;/object&gt;&lt;object type=&quot;3&quot; unique_id=&quot;10150&quot;&gt;&lt;property id=&quot;20148&quot; value=&quot;5&quot;/&gt;&lt;property id=&quot;20300&quot; value=&quot;Slide 56 - &amp;quot;Networking, replication&amp;quot;&quot;/&gt;&lt;property id=&quot;20307&quot; value=&quot;438&quot;/&gt;&lt;/object&gt;&lt;object type=&quot;3&quot; unique_id=&quot;10151&quot;&gt;&lt;property id=&quot;20148&quot; value=&quot;5&quot;/&gt;&lt;property id=&quot;20300&quot; value=&quot;Slide 57 - &amp;quot;Networking, LAN&amp;quot;&quot;/&gt;&lt;property id=&quot;20307&quot; value=&quot;440&quot;/&gt;&lt;/object&gt;&lt;object type=&quot;3&quot; unique_id=&quot;10152&quot;&gt;&lt;property id=&quot;20148&quot; value=&quot;5&quot;/&gt;&lt;property id=&quot;20300&quot; value=&quot;Slide 58 - &amp;quot;Networking, LAN&amp;quot;&quot;/&gt;&lt;property id=&quot;20307&quot; value=&quot;441&quot;/&gt;&lt;/object&gt;&lt;object type=&quot;3&quot; unique_id=&quot;10153&quot;&gt;&lt;property id=&quot;20148&quot; value=&quot;5&quot;/&gt;&lt;property id=&quot;20300&quot; value=&quot;Slide 59 - &amp;quot;10. Mouse detection&amp;quot;&quot;/&gt;&lt;property id=&quot;20307&quot; value=&quot;439&quot;/&gt;&lt;/object&gt;&lt;object type=&quot;3&quot; unique_id=&quot;10154&quot;&gt;&lt;property id=&quot;20148&quot; value=&quot;5&quot;/&gt;&lt;property id=&quot;20300&quot; value=&quot;Slide 60 - &amp;quot;Mouse detection&amp;quot;&quot;/&gt;&lt;property id=&quot;20307&quot; value=&quot;442&quot;/&gt;&lt;/object&gt;&lt;object type=&quot;3&quot; unique_id=&quot;10155&quot;&gt;&lt;property id=&quot;20148&quot; value=&quot;5&quot;/&gt;&lt;property id=&quot;20300&quot; value=&quot;Slide 61 - &amp;quot;Mouse detection&amp;quot;&quot;/&gt;&lt;property id=&quot;20307&quot; value=&quot;443&quot;/&gt;&lt;/object&gt;&lt;object type=&quot;3&quot; unique_id=&quot;10156&quot;&gt;&lt;property id=&quot;20148&quot; value=&quot;5&quot;/&gt;&lt;property id=&quot;20300&quot; value=&quot;Slide 62 - &amp;quot;Mouse detection&amp;quot;&quot;/&gt;&lt;property id=&quot;20307&quot; value=&quot;444&quot;/&gt;&lt;/object&gt;&lt;object type=&quot;3&quot; unique_id=&quot;10157&quot;&gt;&lt;property id=&quot;20148&quot; value=&quot;5&quot;/&gt;&lt;property id=&quot;20300&quot; value=&quot;Slide 63 - &amp;quot;Mouse detection&amp;quot;&quot;/&gt;&lt;property id=&quot;20307&quot; value=&quot;445&quot;/&gt;&lt;/object&gt;&lt;object type=&quot;3&quot; unique_id=&quot;10158&quot;&gt;&lt;property id=&quot;20148&quot; value=&quot;5&quot;/&gt;&lt;property id=&quot;20300&quot; value=&quot;Slide 64 - &amp;quot;Mouse detection&amp;quot;&quot;/&gt;&lt;property id=&quot;20307&quot; value=&quot;448&quot;/&gt;&lt;/object&gt;&lt;object type=&quot;3&quot; unique_id=&quot;10159&quot;&gt;&lt;property id=&quot;20148&quot; value=&quot;5&quot;/&gt;&lt;property id=&quot;20300&quot; value=&quot;Slide 65 - &amp;quot;Mouse detection&amp;quot;&quot;/&gt;&lt;property id=&quot;20307&quot; value=&quot;449&quot;/&gt;&lt;/object&gt;&lt;object type=&quot;3&quot; unique_id=&quot;10160&quot;&gt;&lt;property id=&quot;20148&quot; value=&quot;5&quot;/&gt;&lt;property id=&quot;20300&quot; value=&quot;Slide 66 - &amp;quot;Mouse detection&amp;quot;&quot;/&gt;&lt;property id=&quot;20307&quot; value=&quot;446&quot;/&gt;&lt;/object&gt;&lt;object type=&quot;3&quot; unique_id=&quot;10161&quot;&gt;&lt;property id=&quot;20148&quot; value=&quot;5&quot;/&gt;&lt;property id=&quot;20300&quot; value=&quot;Slide 67 - &amp;quot;Mouse detection&amp;quot;&quot;/&gt;&lt;property id=&quot;20307&quot; value=&quot;447&quot;/&gt;&lt;/object&gt;&lt;object type=&quot;3&quot; unique_id=&quot;10162&quot;&gt;&lt;property id=&quot;20148&quot; value=&quot;5&quot;/&gt;&lt;property id=&quot;20300&quot; value=&quot;Slide 68 - &amp;quot;Final thoughts&amp;quot;&quot;/&gt;&lt;property id=&quot;20307&quot; value=&quot;451&quot;/&gt;&lt;/object&gt;&lt;object type=&quot;3&quot; unique_id=&quot;10163&quot;&gt;&lt;property id=&quot;20148&quot; value=&quot;5&quot;/&gt;&lt;property id=&quot;20300&quot; value=&quot;Slide 69 - &amp;quot;Good references&amp;quot;&quot;/&gt;&lt;property id=&quot;20307&quot; value=&quot;4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</TotalTime>
  <Words>2050</Words>
  <Application>Microsoft Office PowerPoint</Application>
  <PresentationFormat>On-screen Show (4:3)</PresentationFormat>
  <Paragraphs>216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Unreal Script: An Introduction Parts 9 to 10</vt:lpstr>
      <vt:lpstr>9. Networking</vt:lpstr>
      <vt:lpstr>Networking, replication</vt:lpstr>
      <vt:lpstr>Networking, replication</vt:lpstr>
      <vt:lpstr>Networking, replication</vt:lpstr>
      <vt:lpstr>Networking, LAN</vt:lpstr>
      <vt:lpstr>Networking, LAN</vt:lpstr>
      <vt:lpstr>Networking, LAN</vt:lpstr>
      <vt:lpstr>10. 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Mouse detection</vt:lpstr>
      <vt:lpstr>Final thoughts</vt:lpstr>
      <vt:lpstr>Final thoughts</vt:lpstr>
      <vt:lpstr>Final thoughts</vt:lpstr>
      <vt:lpstr>Good references</vt:lpstr>
      <vt:lpstr>Good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Unreal Script: An Introduction</dc:title>
  <dc:creator>William Wallace I</dc:creator>
  <cp:lastModifiedBy>bmaxim</cp:lastModifiedBy>
  <cp:revision>1311</cp:revision>
  <dcterms:created xsi:type="dcterms:W3CDTF">2012-05-16T12:38:32Z</dcterms:created>
  <dcterms:modified xsi:type="dcterms:W3CDTF">2013-02-13T21:06:33Z</dcterms:modified>
</cp:coreProperties>
</file>