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347" r:id="rId3"/>
    <p:sldId id="272" r:id="rId4"/>
    <p:sldId id="273" r:id="rId5"/>
    <p:sldId id="274" r:id="rId6"/>
    <p:sldId id="280" r:id="rId7"/>
    <p:sldId id="275" r:id="rId8"/>
    <p:sldId id="276" r:id="rId9"/>
    <p:sldId id="277" r:id="rId10"/>
    <p:sldId id="278" r:id="rId11"/>
    <p:sldId id="279" r:id="rId12"/>
    <p:sldId id="281" r:id="rId13"/>
    <p:sldId id="282" r:id="rId14"/>
    <p:sldId id="283" r:id="rId15"/>
    <p:sldId id="284" r:id="rId16"/>
    <p:sldId id="285" r:id="rId17"/>
    <p:sldId id="286" r:id="rId18"/>
    <p:sldId id="292" r:id="rId19"/>
    <p:sldId id="296" r:id="rId20"/>
    <p:sldId id="293" r:id="rId21"/>
    <p:sldId id="294" r:id="rId22"/>
    <p:sldId id="301" r:id="rId23"/>
    <p:sldId id="305" r:id="rId24"/>
    <p:sldId id="300" r:id="rId25"/>
    <p:sldId id="299" r:id="rId26"/>
    <p:sldId id="295" r:id="rId27"/>
    <p:sldId id="297" r:id="rId28"/>
    <p:sldId id="302" r:id="rId29"/>
    <p:sldId id="298" r:id="rId30"/>
    <p:sldId id="303"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287" r:id="rId44"/>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9540" autoAdjust="0"/>
  </p:normalViewPr>
  <p:slideViewPr>
    <p:cSldViewPr>
      <p:cViewPr varScale="1">
        <p:scale>
          <a:sx n="109" d="100"/>
          <a:sy n="109" d="100"/>
        </p:scale>
        <p:origin x="-165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40AD0-C1E9-4A7D-8E13-C6040A112086}" type="datetimeFigureOut">
              <a:rPr lang="en-US" smtClean="0"/>
              <a:pPr/>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D7E3E4-D4C9-43A2-A684-3325415F67FE}" type="slidenum">
              <a:rPr lang="en-US" smtClean="0"/>
              <a:pPr/>
              <a:t>‹#›</a:t>
            </a:fld>
            <a:endParaRPr lang="en-US"/>
          </a:p>
        </p:txBody>
      </p:sp>
    </p:spTree>
    <p:extLst>
      <p:ext uri="{BB962C8B-B14F-4D97-AF65-F5344CB8AC3E}">
        <p14:creationId xmlns="" xmlns:p14="http://schemas.microsoft.com/office/powerpoint/2010/main" val="257820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10A059-AA00-4C53-9985-2CE5ADFBDDB9}"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10A059-AA00-4C53-9985-2CE5ADFBDDB9}" type="datetimeFigureOut">
              <a:rPr lang="en-US" smtClean="0"/>
              <a:pPr/>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10A059-AA00-4C53-9985-2CE5ADFBDDB9}" type="datetimeFigureOut">
              <a:rPr lang="en-US" smtClean="0"/>
              <a:pPr/>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0A059-AA00-4C53-9985-2CE5ADFBDDB9}" type="datetimeFigureOut">
              <a:rPr lang="en-US" smtClean="0"/>
              <a:pPr/>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0A059-AA00-4C53-9985-2CE5ADFBDDB9}"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E14343-1288-4E0F-BC25-7E9709F8FB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10A059-AA00-4C53-9985-2CE5ADFBDDB9}" type="datetimeFigureOut">
              <a:rPr lang="en-US" smtClean="0"/>
              <a:pPr/>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E14343-1288-4E0F-BC25-7E9709F8FB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9.png"/></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Unreal Script: An Introduction</a:t>
            </a:r>
            <a:br>
              <a:rPr lang="en-US" dirty="0" smtClean="0"/>
            </a:br>
            <a:r>
              <a:rPr lang="en-US" sz="3200" dirty="0" smtClean="0"/>
              <a:t>Parts </a:t>
            </a:r>
            <a:r>
              <a:rPr lang="en-US" sz="3200" dirty="0" smtClean="0"/>
              <a:t>6</a:t>
            </a:r>
            <a:endParaRPr lang="en-US" dirty="0"/>
          </a:p>
        </p:txBody>
      </p:sp>
      <p:sp>
        <p:nvSpPr>
          <p:cNvPr id="3" name="Subtitle 2"/>
          <p:cNvSpPr>
            <a:spLocks noGrp="1"/>
          </p:cNvSpPr>
          <p:nvPr>
            <p:ph type="subTitle" idx="1"/>
          </p:nvPr>
        </p:nvSpPr>
        <p:spPr/>
        <p:txBody>
          <a:bodyPr/>
          <a:lstStyle/>
          <a:p>
            <a:r>
              <a:rPr lang="en-US" dirty="0" smtClean="0"/>
              <a:t>Brandon Holbert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p:txBody>
          <a:bodyPr>
            <a:normAutofit lnSpcReduction="10000"/>
          </a:bodyPr>
          <a:lstStyle/>
          <a:p>
            <a:r>
              <a:rPr lang="en-US" dirty="0" smtClean="0"/>
              <a:t>Create a new layer and lock the other one(s)</a:t>
            </a:r>
          </a:p>
          <a:p>
            <a:r>
              <a:rPr lang="en-US" dirty="0" smtClean="0"/>
              <a:t>In this layer same as before import or create a drawing, and this will represent your mouse cursor.</a:t>
            </a:r>
          </a:p>
          <a:p>
            <a:pPr lvl="1"/>
            <a:r>
              <a:rPr lang="en-US" dirty="0" smtClean="0"/>
              <a:t>I just drew 4 lines to make a mouse look-a-like</a:t>
            </a:r>
          </a:p>
          <a:p>
            <a:pPr lvl="2"/>
            <a:endParaRPr lang="en-US" dirty="0" smtClean="0"/>
          </a:p>
          <a:p>
            <a:r>
              <a:rPr lang="en-US" dirty="0" smtClean="0"/>
              <a:t>Select the image and go back to </a:t>
            </a:r>
            <a:r>
              <a:rPr lang="en-US" i="1" dirty="0" smtClean="0"/>
              <a:t>Modify</a:t>
            </a:r>
            <a:r>
              <a:rPr lang="en-US" dirty="0" smtClean="0"/>
              <a:t> &gt; </a:t>
            </a:r>
            <a:r>
              <a:rPr lang="en-US" i="1" dirty="0" smtClean="0"/>
              <a:t>Convert</a:t>
            </a:r>
            <a:r>
              <a:rPr lang="en-US" dirty="0" smtClean="0"/>
              <a:t> </a:t>
            </a:r>
            <a:r>
              <a:rPr lang="en-US" i="1" dirty="0" smtClean="0"/>
              <a:t>to Symbol</a:t>
            </a:r>
            <a:r>
              <a:rPr lang="en-US" dirty="0" smtClean="0"/>
              <a:t>. Convert your selection to a </a:t>
            </a:r>
            <a:r>
              <a:rPr lang="en-US" i="1" dirty="0" smtClean="0"/>
              <a:t>movie clip</a:t>
            </a:r>
            <a:r>
              <a:rPr lang="en-US" dirty="0" smtClean="0"/>
              <a:t>.</a:t>
            </a:r>
            <a:endParaRPr lang="en-US" dirty="0"/>
          </a:p>
        </p:txBody>
      </p:sp>
      <p:pic>
        <p:nvPicPr>
          <p:cNvPr id="9219" name="Picture 3"/>
          <p:cNvPicPr>
            <a:picLocks noChangeAspect="1" noChangeArrowheads="1"/>
          </p:cNvPicPr>
          <p:nvPr/>
        </p:nvPicPr>
        <p:blipFill>
          <a:blip r:embed="rId2" cstate="print"/>
          <a:srcRect/>
          <a:stretch>
            <a:fillRect/>
          </a:stretch>
        </p:blipFill>
        <p:spPr bwMode="auto">
          <a:xfrm>
            <a:off x="4191000" y="3962400"/>
            <a:ext cx="561975" cy="47395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Now we want to test what we have</a:t>
            </a:r>
          </a:p>
          <a:p>
            <a:r>
              <a:rPr lang="en-US" dirty="0" smtClean="0"/>
              <a:t>Before we head back to UDK, In “</a:t>
            </a:r>
            <a:r>
              <a:rPr lang="en-US" i="1" dirty="0" smtClean="0"/>
              <a:t>UDK\</a:t>
            </a:r>
            <a:r>
              <a:rPr lang="en-US" i="1" dirty="0" err="1" smtClean="0"/>
              <a:t>UDKGame</a:t>
            </a:r>
            <a:r>
              <a:rPr lang="en-US" i="1" dirty="0" smtClean="0"/>
              <a:t>\Flash\” </a:t>
            </a:r>
            <a:r>
              <a:rPr lang="en-US" dirty="0" smtClean="0"/>
              <a:t>create a folder for your flash file. For any images you added to flash (like for the button) that will also need to be imported separately. Include a sub folder and place those images in there.</a:t>
            </a:r>
          </a:p>
          <a:p>
            <a:pPr lvl="1"/>
            <a:r>
              <a:rPr lang="en-US" dirty="0" smtClean="0"/>
              <a:t>A folder for the SWF and FLA and a sub folder for the </a:t>
            </a:r>
            <a:r>
              <a:rPr lang="en-US" dirty="0" err="1" smtClean="0"/>
              <a:t>png’s</a:t>
            </a:r>
            <a:endParaRPr lang="en-US" dirty="0" smtClean="0"/>
          </a:p>
          <a:p>
            <a:pPr lvl="1"/>
            <a:r>
              <a:rPr lang="en-US" dirty="0" smtClean="0"/>
              <a:t>Otherwise if you forget that step UDK will take them from their current location on your hard drive, but that wont’ work once you deploy your game!</a:t>
            </a:r>
          </a:p>
          <a:p>
            <a:pPr lvl="1"/>
            <a:r>
              <a:rPr lang="en-US" dirty="0" smtClean="0"/>
              <a:t>Also make sure that your pipeline for flash goes to this folder. If not, you will notice that UDK isn’t showing your latest changes! That’s a pain in the neck.</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a:xfrm>
            <a:off x="457200" y="1600201"/>
            <a:ext cx="8077200" cy="2590800"/>
          </a:xfrm>
        </p:spPr>
        <p:txBody>
          <a:bodyPr>
            <a:normAutofit fontScale="70000" lnSpcReduction="20000"/>
          </a:bodyPr>
          <a:lstStyle/>
          <a:p>
            <a:r>
              <a:rPr lang="en-US" dirty="0" smtClean="0"/>
              <a:t>Create a new map for your Menu (you don’t have to if you want to include your map in the menu).</a:t>
            </a:r>
          </a:p>
          <a:p>
            <a:r>
              <a:rPr lang="en-US" dirty="0" smtClean="0"/>
              <a:t>In the content browser in UDK Editor import your SWF file.</a:t>
            </a:r>
          </a:p>
          <a:p>
            <a:r>
              <a:rPr lang="en-US" dirty="0" smtClean="0"/>
              <a:t>You’ll notice that you may not be able to choose what package it imports to, but you can move it after you import it</a:t>
            </a:r>
          </a:p>
          <a:p>
            <a:r>
              <a:rPr lang="en-US" dirty="0" smtClean="0"/>
              <a:t>When you’re done you should see your </a:t>
            </a:r>
            <a:r>
              <a:rPr lang="en-US" i="1" dirty="0" err="1" smtClean="0"/>
              <a:t>SwfMovie</a:t>
            </a:r>
            <a:r>
              <a:rPr lang="en-US" dirty="0" smtClean="0"/>
              <a:t> object and any images imported with it that go with your flash file.</a:t>
            </a:r>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1828800" y="3962400"/>
            <a:ext cx="5686425" cy="220581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a:xfrm>
            <a:off x="457200" y="1600201"/>
            <a:ext cx="4267200" cy="2819400"/>
          </a:xfrm>
        </p:spPr>
        <p:txBody>
          <a:bodyPr>
            <a:normAutofit fontScale="40000" lnSpcReduction="20000"/>
          </a:bodyPr>
          <a:lstStyle/>
          <a:p>
            <a:r>
              <a:rPr lang="en-US" dirty="0" smtClean="0"/>
              <a:t>Go into Kismet</a:t>
            </a:r>
          </a:p>
          <a:p>
            <a:r>
              <a:rPr lang="en-US" dirty="0" smtClean="0"/>
              <a:t>In kismet add a </a:t>
            </a:r>
            <a:r>
              <a:rPr lang="en-US" i="1" dirty="0" smtClean="0"/>
              <a:t>Level Loaded </a:t>
            </a:r>
            <a:r>
              <a:rPr lang="en-US" dirty="0" smtClean="0"/>
              <a:t>object.</a:t>
            </a:r>
          </a:p>
          <a:p>
            <a:pPr lvl="1"/>
            <a:r>
              <a:rPr lang="en-US" i="1" dirty="0" smtClean="0"/>
              <a:t>Event &gt; Level Loaded</a:t>
            </a:r>
          </a:p>
          <a:p>
            <a:r>
              <a:rPr lang="en-US" dirty="0" smtClean="0"/>
              <a:t>Also add a</a:t>
            </a:r>
            <a:r>
              <a:rPr lang="en-US" i="1" dirty="0" smtClean="0"/>
              <a:t> </a:t>
            </a:r>
            <a:r>
              <a:rPr lang="en-US" i="1" dirty="0" err="1" smtClean="0"/>
              <a:t>GFx</a:t>
            </a:r>
            <a:r>
              <a:rPr lang="en-US" i="1" dirty="0" smtClean="0"/>
              <a:t> Movie </a:t>
            </a:r>
            <a:r>
              <a:rPr lang="en-US" dirty="0" smtClean="0"/>
              <a:t>object</a:t>
            </a:r>
          </a:p>
          <a:p>
            <a:pPr lvl="1"/>
            <a:r>
              <a:rPr lang="en-US" i="1" dirty="0" smtClean="0"/>
              <a:t>Action &gt; </a:t>
            </a:r>
            <a:r>
              <a:rPr lang="en-US" i="1" dirty="0" err="1" smtClean="0"/>
              <a:t>GFx</a:t>
            </a:r>
            <a:r>
              <a:rPr lang="en-US" i="1" dirty="0" smtClean="0"/>
              <a:t> UI &gt; Open </a:t>
            </a:r>
            <a:r>
              <a:rPr lang="en-US" i="1" dirty="0" err="1" smtClean="0"/>
              <a:t>GFx</a:t>
            </a:r>
            <a:r>
              <a:rPr lang="en-US" i="1" dirty="0" smtClean="0"/>
              <a:t> Movie</a:t>
            </a:r>
          </a:p>
          <a:p>
            <a:pPr lvl="1"/>
            <a:r>
              <a:rPr lang="en-US" dirty="0" smtClean="0"/>
              <a:t>Connect </a:t>
            </a:r>
            <a:r>
              <a:rPr lang="en-US" i="1" dirty="0" smtClean="0"/>
              <a:t>Loaded and Visible </a:t>
            </a:r>
            <a:r>
              <a:rPr lang="en-US" dirty="0" smtClean="0"/>
              <a:t>from the </a:t>
            </a:r>
            <a:r>
              <a:rPr lang="en-US" i="1" dirty="0" smtClean="0"/>
              <a:t>Level Loaded</a:t>
            </a:r>
            <a:r>
              <a:rPr lang="en-US" dirty="0" smtClean="0"/>
              <a:t> to the </a:t>
            </a:r>
            <a:r>
              <a:rPr lang="en-US" i="1" dirty="0" smtClean="0"/>
              <a:t>In</a:t>
            </a:r>
            <a:r>
              <a:rPr lang="en-US" dirty="0" smtClean="0"/>
              <a:t> on </a:t>
            </a:r>
            <a:r>
              <a:rPr lang="en-US" i="1" dirty="0" smtClean="0"/>
              <a:t>Open </a:t>
            </a:r>
            <a:r>
              <a:rPr lang="en-US" i="1" dirty="0" err="1" smtClean="0"/>
              <a:t>GFx</a:t>
            </a:r>
            <a:r>
              <a:rPr lang="en-US" i="1" dirty="0" smtClean="0"/>
              <a:t> Movie</a:t>
            </a:r>
          </a:p>
          <a:p>
            <a:r>
              <a:rPr lang="en-US" dirty="0" smtClean="0"/>
              <a:t>With your SWF movie selected in the Content browser (double check) and the </a:t>
            </a:r>
            <a:r>
              <a:rPr lang="en-US" i="1" dirty="0" smtClean="0"/>
              <a:t>Open </a:t>
            </a:r>
            <a:r>
              <a:rPr lang="en-US" i="1" dirty="0" err="1" smtClean="0"/>
              <a:t>GFx</a:t>
            </a:r>
            <a:r>
              <a:rPr lang="en-US" i="1" dirty="0" smtClean="0"/>
              <a:t> Movie </a:t>
            </a:r>
            <a:r>
              <a:rPr lang="en-US" dirty="0" smtClean="0"/>
              <a:t>object selected go under the Action Open Movie set of options and look for “Movie”. Click the green arrow on the right side to add your selection to that line.</a:t>
            </a:r>
          </a:p>
          <a:p>
            <a:r>
              <a:rPr lang="en-US" dirty="0" smtClean="0"/>
              <a:t>If you play the level in the editor you should see your work in progress.</a:t>
            </a:r>
          </a:p>
          <a:p>
            <a:pPr lvl="1">
              <a:buNone/>
            </a:pPr>
            <a:endParaRPr lang="en-US" dirty="0"/>
          </a:p>
        </p:txBody>
      </p:sp>
      <p:pic>
        <p:nvPicPr>
          <p:cNvPr id="11266" name="Picture 2"/>
          <p:cNvPicPr>
            <a:picLocks noChangeAspect="1" noChangeArrowheads="1"/>
          </p:cNvPicPr>
          <p:nvPr/>
        </p:nvPicPr>
        <p:blipFill>
          <a:blip r:embed="rId2" cstate="print"/>
          <a:srcRect/>
          <a:stretch>
            <a:fillRect/>
          </a:stretch>
        </p:blipFill>
        <p:spPr bwMode="auto">
          <a:xfrm>
            <a:off x="152400" y="4419600"/>
            <a:ext cx="4419600" cy="1439435"/>
          </a:xfrm>
          <a:prstGeom prst="rect">
            <a:avLst/>
          </a:prstGeom>
          <a:noFill/>
          <a:ln w="9525">
            <a:noFill/>
            <a:miter lim="800000"/>
            <a:headEnd/>
            <a:tailEnd/>
          </a:ln>
        </p:spPr>
      </p:pic>
      <p:pic>
        <p:nvPicPr>
          <p:cNvPr id="11267" name="Picture 3"/>
          <p:cNvPicPr>
            <a:picLocks noChangeAspect="1" noChangeArrowheads="1"/>
          </p:cNvPicPr>
          <p:nvPr/>
        </p:nvPicPr>
        <p:blipFill>
          <a:blip r:embed="rId3" cstate="print"/>
          <a:srcRect/>
          <a:stretch>
            <a:fillRect/>
          </a:stretch>
        </p:blipFill>
        <p:spPr bwMode="auto">
          <a:xfrm>
            <a:off x="4800600" y="1981200"/>
            <a:ext cx="4191781" cy="280987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a:xfrm>
            <a:off x="457200" y="1600200"/>
            <a:ext cx="4648200" cy="4525963"/>
          </a:xfrm>
        </p:spPr>
        <p:txBody>
          <a:bodyPr>
            <a:normAutofit fontScale="55000" lnSpcReduction="20000"/>
          </a:bodyPr>
          <a:lstStyle/>
          <a:p>
            <a:r>
              <a:rPr lang="en-US" dirty="0" smtClean="0"/>
              <a:t>If you didn’t like what you saw. Go back before we get into action script.</a:t>
            </a:r>
          </a:p>
          <a:p>
            <a:r>
              <a:rPr lang="en-US" dirty="0" smtClean="0"/>
              <a:t>AC2 Code!</a:t>
            </a:r>
          </a:p>
          <a:p>
            <a:r>
              <a:rPr lang="en-US" dirty="0" smtClean="0"/>
              <a:t>Okay we need to get the cursor moving. In flash select your cursor object, right click and go to Actions. The window that pops up is your Actions script code window.</a:t>
            </a:r>
          </a:p>
          <a:p>
            <a:r>
              <a:rPr lang="en-US" dirty="0" smtClean="0"/>
              <a:t>Put this in there</a:t>
            </a:r>
          </a:p>
          <a:p>
            <a:pPr lvl="1"/>
            <a:r>
              <a:rPr lang="en-US" dirty="0" err="1" smtClean="0"/>
              <a:t>onClipEvent</a:t>
            </a:r>
            <a:r>
              <a:rPr lang="en-US" dirty="0" smtClean="0"/>
              <a:t>(</a:t>
            </a:r>
            <a:r>
              <a:rPr lang="en-US" dirty="0" err="1" smtClean="0"/>
              <a:t>enterFrame</a:t>
            </a:r>
            <a:r>
              <a:rPr lang="en-US" dirty="0" smtClean="0"/>
              <a:t>)</a:t>
            </a:r>
            <a:br>
              <a:rPr lang="en-US" dirty="0" smtClean="0"/>
            </a:br>
            <a:r>
              <a:rPr lang="en-US" dirty="0" smtClean="0"/>
              <a:t>{ _x = _</a:t>
            </a:r>
            <a:r>
              <a:rPr lang="en-US" dirty="0" err="1" smtClean="0"/>
              <a:t>root._xmouse</a:t>
            </a:r>
            <a:r>
              <a:rPr lang="en-US" dirty="0" smtClean="0"/>
              <a:t>; _y = _</a:t>
            </a:r>
            <a:r>
              <a:rPr lang="en-US" dirty="0" err="1" smtClean="0"/>
              <a:t>root._ymouse</a:t>
            </a:r>
            <a:r>
              <a:rPr lang="en-US" dirty="0" smtClean="0"/>
              <a:t>;</a:t>
            </a:r>
            <a:br>
              <a:rPr lang="en-US" dirty="0" smtClean="0"/>
            </a:br>
            <a:r>
              <a:rPr lang="en-US" dirty="0" smtClean="0"/>
              <a:t>}</a:t>
            </a:r>
          </a:p>
          <a:p>
            <a:r>
              <a:rPr lang="en-US" dirty="0" smtClean="0"/>
              <a:t>All that says is when our cursor is within our frame we want to move the </a:t>
            </a:r>
            <a:r>
              <a:rPr lang="en-US" dirty="0" err="1" smtClean="0"/>
              <a:t>movieclip’s</a:t>
            </a:r>
            <a:r>
              <a:rPr lang="en-US" dirty="0" smtClean="0"/>
              <a:t> X and Y coordinates.</a:t>
            </a:r>
          </a:p>
          <a:p>
            <a:r>
              <a:rPr lang="en-US" dirty="0" smtClean="0"/>
              <a:t>Press </a:t>
            </a:r>
            <a:r>
              <a:rPr lang="en-US" dirty="0" err="1" smtClean="0"/>
              <a:t>ctrl+Enter</a:t>
            </a:r>
            <a:r>
              <a:rPr lang="en-US" dirty="0" smtClean="0"/>
              <a:t> and you can test your SWF file. You should see your cursor moving with your mouse now.</a:t>
            </a:r>
            <a:endParaRPr lang="en-US" dirty="0"/>
          </a:p>
        </p:txBody>
      </p:sp>
      <p:pic>
        <p:nvPicPr>
          <p:cNvPr id="12291" name="Picture 3"/>
          <p:cNvPicPr>
            <a:picLocks noChangeAspect="1" noChangeArrowheads="1"/>
          </p:cNvPicPr>
          <p:nvPr/>
        </p:nvPicPr>
        <p:blipFill>
          <a:blip r:embed="rId2" cstate="print"/>
          <a:srcRect/>
          <a:stretch>
            <a:fillRect/>
          </a:stretch>
        </p:blipFill>
        <p:spPr bwMode="auto">
          <a:xfrm>
            <a:off x="5181600" y="2286000"/>
            <a:ext cx="3582866" cy="2328863"/>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Menu Cont’d</a:t>
            </a:r>
            <a:endParaRPr lang="en-US" dirty="0"/>
          </a:p>
        </p:txBody>
      </p:sp>
      <p:sp>
        <p:nvSpPr>
          <p:cNvPr id="3" name="Content Placeholder 2"/>
          <p:cNvSpPr>
            <a:spLocks noGrp="1"/>
          </p:cNvSpPr>
          <p:nvPr>
            <p:ph idx="1"/>
          </p:nvPr>
        </p:nvSpPr>
        <p:spPr>
          <a:xfrm>
            <a:off x="457200" y="1600200"/>
            <a:ext cx="4800600" cy="4525963"/>
          </a:xfrm>
        </p:spPr>
        <p:txBody>
          <a:bodyPr>
            <a:normAutofit fontScale="85000" lnSpcReduction="10000"/>
          </a:bodyPr>
          <a:lstStyle/>
          <a:p>
            <a:r>
              <a:rPr lang="en-US" dirty="0" smtClean="0"/>
              <a:t>Now edit the Actions on your Play button</a:t>
            </a:r>
          </a:p>
          <a:p>
            <a:r>
              <a:rPr lang="en-US" dirty="0" smtClean="0"/>
              <a:t>Enter this</a:t>
            </a:r>
          </a:p>
          <a:p>
            <a:pPr lvl="1"/>
            <a:r>
              <a:rPr lang="en-US" dirty="0" smtClean="0"/>
              <a:t>on (press) { </a:t>
            </a:r>
            <a:r>
              <a:rPr lang="en-US" dirty="0" err="1" smtClean="0"/>
              <a:t>fscommand</a:t>
            </a:r>
            <a:r>
              <a:rPr lang="en-US" dirty="0" smtClean="0"/>
              <a:t>("</a:t>
            </a:r>
            <a:r>
              <a:rPr lang="en-US" dirty="0" err="1" smtClean="0"/>
              <a:t>loadmap</a:t>
            </a:r>
            <a:r>
              <a:rPr lang="en-US" dirty="0" smtClean="0"/>
              <a:t>"); }</a:t>
            </a:r>
          </a:p>
          <a:p>
            <a:r>
              <a:rPr lang="en-US" dirty="0" err="1" smtClean="0"/>
              <a:t>Fscommand</a:t>
            </a:r>
            <a:r>
              <a:rPr lang="en-US" dirty="0" smtClean="0"/>
              <a:t> is a method used to allow the SWF file to talk to what ever is hosting it (in our case UDK).</a:t>
            </a:r>
          </a:p>
          <a:p>
            <a:r>
              <a:rPr lang="en-US" dirty="0" smtClean="0"/>
              <a:t>Publish your SWF file (</a:t>
            </a:r>
            <a:r>
              <a:rPr lang="en-US" i="1" dirty="0" smtClean="0"/>
              <a:t>File &gt; Publish</a:t>
            </a:r>
            <a:r>
              <a:rPr lang="en-US" dirty="0" smtClean="0"/>
              <a:t>)</a:t>
            </a:r>
          </a:p>
          <a:p>
            <a:endParaRPr lang="en-US" dirty="0"/>
          </a:p>
        </p:txBody>
      </p:sp>
      <p:pic>
        <p:nvPicPr>
          <p:cNvPr id="13314" name="Picture 2"/>
          <p:cNvPicPr>
            <a:picLocks noChangeAspect="1" noChangeArrowheads="1"/>
          </p:cNvPicPr>
          <p:nvPr/>
        </p:nvPicPr>
        <p:blipFill>
          <a:blip r:embed="rId2" cstate="print"/>
          <a:srcRect/>
          <a:stretch>
            <a:fillRect/>
          </a:stretch>
        </p:blipFill>
        <p:spPr bwMode="auto">
          <a:xfrm>
            <a:off x="5257800" y="2362200"/>
            <a:ext cx="3788020" cy="246221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a:xfrm>
            <a:off x="457200" y="1600201"/>
            <a:ext cx="5562600" cy="2971800"/>
          </a:xfrm>
        </p:spPr>
        <p:txBody>
          <a:bodyPr>
            <a:normAutofit fontScale="47500" lnSpcReduction="20000"/>
          </a:bodyPr>
          <a:lstStyle/>
          <a:p>
            <a:r>
              <a:rPr lang="en-US" dirty="0" smtClean="0"/>
              <a:t>Back in UEd</a:t>
            </a:r>
          </a:p>
          <a:p>
            <a:r>
              <a:rPr lang="en-US" dirty="0" smtClean="0"/>
              <a:t>In the content browser right click and </a:t>
            </a:r>
            <a:r>
              <a:rPr lang="en-US" i="1" dirty="0" err="1" smtClean="0"/>
              <a:t>Reimport</a:t>
            </a:r>
            <a:r>
              <a:rPr lang="en-US" dirty="0" smtClean="0"/>
              <a:t> on your SWF file</a:t>
            </a:r>
          </a:p>
          <a:p>
            <a:r>
              <a:rPr lang="en-US" dirty="0" smtClean="0"/>
              <a:t>In kismet select the </a:t>
            </a:r>
            <a:r>
              <a:rPr lang="en-US" i="1" dirty="0" smtClean="0"/>
              <a:t>Open </a:t>
            </a:r>
            <a:r>
              <a:rPr lang="en-US" i="1" dirty="0" err="1" smtClean="0"/>
              <a:t>GFx</a:t>
            </a:r>
            <a:r>
              <a:rPr lang="en-US" i="1" dirty="0" smtClean="0"/>
              <a:t> Movie </a:t>
            </a:r>
            <a:r>
              <a:rPr lang="en-US" dirty="0" smtClean="0"/>
              <a:t>object and check off “Take Focus”</a:t>
            </a:r>
          </a:p>
          <a:p>
            <a:r>
              <a:rPr lang="en-US" dirty="0" smtClean="0"/>
              <a:t>Now add an </a:t>
            </a:r>
            <a:r>
              <a:rPr lang="en-US" i="1" dirty="0" err="1" smtClean="0"/>
              <a:t>FsCommand</a:t>
            </a:r>
            <a:r>
              <a:rPr lang="en-US" dirty="0" smtClean="0"/>
              <a:t> </a:t>
            </a:r>
            <a:r>
              <a:rPr lang="en-US" b="1" dirty="0" smtClean="0"/>
              <a:t>event </a:t>
            </a:r>
            <a:r>
              <a:rPr lang="en-US" dirty="0" smtClean="0"/>
              <a:t>(</a:t>
            </a:r>
            <a:r>
              <a:rPr lang="en-US" i="1" dirty="0" smtClean="0"/>
              <a:t>Events &gt; </a:t>
            </a:r>
            <a:r>
              <a:rPr lang="en-US" i="1" dirty="0" err="1" smtClean="0"/>
              <a:t>GFx</a:t>
            </a:r>
            <a:r>
              <a:rPr lang="en-US" i="1" dirty="0" smtClean="0"/>
              <a:t> UI &gt; </a:t>
            </a:r>
            <a:r>
              <a:rPr lang="en-US" i="1" dirty="0" err="1" smtClean="0"/>
              <a:t>FsCommand</a:t>
            </a:r>
            <a:r>
              <a:rPr lang="en-US" dirty="0" smtClean="0"/>
              <a:t>)</a:t>
            </a:r>
          </a:p>
          <a:p>
            <a:r>
              <a:rPr lang="en-US" dirty="0" smtClean="0"/>
              <a:t>Set the </a:t>
            </a:r>
            <a:r>
              <a:rPr lang="en-US" i="1" dirty="0" err="1" smtClean="0"/>
              <a:t>FSCommand</a:t>
            </a:r>
            <a:r>
              <a:rPr lang="en-US" dirty="0" smtClean="0"/>
              <a:t> property to the name of the command you set on your button back on flash. Here it was “</a:t>
            </a:r>
            <a:r>
              <a:rPr lang="en-US" i="1" dirty="0" err="1" smtClean="0"/>
              <a:t>loadmap</a:t>
            </a:r>
            <a:r>
              <a:rPr lang="en-US" dirty="0" smtClean="0"/>
              <a:t>”</a:t>
            </a:r>
          </a:p>
          <a:p>
            <a:r>
              <a:rPr lang="en-US" dirty="0" smtClean="0"/>
              <a:t>Now with your SWF file selected in your content browser set the </a:t>
            </a:r>
            <a:r>
              <a:rPr lang="en-US" i="1" dirty="0" smtClean="0"/>
              <a:t>movie</a:t>
            </a:r>
            <a:r>
              <a:rPr lang="en-US" dirty="0" smtClean="0"/>
              <a:t> property for the </a:t>
            </a:r>
            <a:r>
              <a:rPr lang="en-US" i="1" dirty="0" err="1" smtClean="0"/>
              <a:t>FSCommand</a:t>
            </a:r>
            <a:r>
              <a:rPr lang="en-US" dirty="0" smtClean="0"/>
              <a:t> object</a:t>
            </a:r>
          </a:p>
          <a:p>
            <a:r>
              <a:rPr lang="en-US" dirty="0" smtClean="0"/>
              <a:t>Make sure that </a:t>
            </a:r>
            <a:r>
              <a:rPr lang="en-US" i="1" dirty="0" smtClean="0"/>
              <a:t>Player Only </a:t>
            </a:r>
            <a:r>
              <a:rPr lang="en-US" dirty="0" smtClean="0"/>
              <a:t>isn’t checked</a:t>
            </a:r>
            <a:endParaRPr lang="en-US" dirty="0"/>
          </a:p>
        </p:txBody>
      </p:sp>
      <p:pic>
        <p:nvPicPr>
          <p:cNvPr id="14338" name="Picture 2"/>
          <p:cNvPicPr>
            <a:picLocks noChangeAspect="1" noChangeArrowheads="1"/>
          </p:cNvPicPr>
          <p:nvPr/>
        </p:nvPicPr>
        <p:blipFill>
          <a:blip r:embed="rId2" cstate="print"/>
          <a:srcRect/>
          <a:stretch>
            <a:fillRect/>
          </a:stretch>
        </p:blipFill>
        <p:spPr bwMode="auto">
          <a:xfrm>
            <a:off x="685800" y="4114800"/>
            <a:ext cx="3248025" cy="1447800"/>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4572000" y="3505200"/>
            <a:ext cx="4191781" cy="2809875"/>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a:xfrm>
            <a:off x="457200" y="1600201"/>
            <a:ext cx="5334000" cy="3200400"/>
          </a:xfrm>
        </p:spPr>
        <p:txBody>
          <a:bodyPr>
            <a:normAutofit fontScale="55000" lnSpcReduction="20000"/>
          </a:bodyPr>
          <a:lstStyle/>
          <a:p>
            <a:r>
              <a:rPr lang="en-US" dirty="0" smtClean="0"/>
              <a:t>Add a console command object</a:t>
            </a:r>
          </a:p>
          <a:p>
            <a:pPr lvl="1"/>
            <a:r>
              <a:rPr lang="en-US" i="1" dirty="0" smtClean="0"/>
              <a:t>Actions &gt; Misc &gt; Console Command</a:t>
            </a:r>
          </a:p>
          <a:p>
            <a:r>
              <a:rPr lang="en-US" dirty="0" smtClean="0"/>
              <a:t>Connect the </a:t>
            </a:r>
            <a:r>
              <a:rPr lang="en-US" i="1" dirty="0" smtClean="0"/>
              <a:t>Console Command </a:t>
            </a:r>
            <a:r>
              <a:rPr lang="en-US" dirty="0" smtClean="0"/>
              <a:t>Input to the </a:t>
            </a:r>
            <a:r>
              <a:rPr lang="en-US" i="1" dirty="0" err="1" smtClean="0"/>
              <a:t>Fscommand</a:t>
            </a:r>
            <a:r>
              <a:rPr lang="en-US" dirty="0" smtClean="0"/>
              <a:t> out</a:t>
            </a:r>
          </a:p>
          <a:p>
            <a:r>
              <a:rPr lang="en-US" dirty="0" smtClean="0"/>
              <a:t>Add a new command (delete any blank commands)</a:t>
            </a:r>
          </a:p>
          <a:p>
            <a:pPr lvl="1"/>
            <a:r>
              <a:rPr lang="en-US" dirty="0" smtClean="0"/>
              <a:t>Set the command to “open DM-Deck” or whatever map you’d like to open</a:t>
            </a:r>
          </a:p>
          <a:p>
            <a:r>
              <a:rPr lang="en-US" dirty="0" smtClean="0"/>
              <a:t>Add a new Player variable (</a:t>
            </a:r>
            <a:r>
              <a:rPr lang="en-US" i="1" dirty="0" smtClean="0"/>
              <a:t>New Variable &gt; Player &gt; Player</a:t>
            </a:r>
            <a:r>
              <a:rPr lang="en-US" dirty="0" smtClean="0"/>
              <a:t>)</a:t>
            </a:r>
          </a:p>
          <a:p>
            <a:r>
              <a:rPr lang="en-US" dirty="0" smtClean="0"/>
              <a:t>Set the </a:t>
            </a:r>
            <a:r>
              <a:rPr lang="en-US" i="1" dirty="0" smtClean="0"/>
              <a:t>player index </a:t>
            </a:r>
            <a:r>
              <a:rPr lang="en-US" dirty="0" smtClean="0"/>
              <a:t>to 0</a:t>
            </a:r>
          </a:p>
          <a:p>
            <a:r>
              <a:rPr lang="en-US" dirty="0" smtClean="0"/>
              <a:t>Set the target of console command to the player variable</a:t>
            </a:r>
          </a:p>
        </p:txBody>
      </p:sp>
      <p:pic>
        <p:nvPicPr>
          <p:cNvPr id="15362" name="Picture 2"/>
          <p:cNvPicPr>
            <a:picLocks noChangeAspect="1" noChangeArrowheads="1"/>
          </p:cNvPicPr>
          <p:nvPr/>
        </p:nvPicPr>
        <p:blipFill>
          <a:blip r:embed="rId2" cstate="print"/>
          <a:srcRect/>
          <a:stretch>
            <a:fillRect/>
          </a:stretch>
        </p:blipFill>
        <p:spPr bwMode="auto">
          <a:xfrm>
            <a:off x="304800" y="4648200"/>
            <a:ext cx="5133975" cy="2000250"/>
          </a:xfrm>
          <a:prstGeom prst="rect">
            <a:avLst/>
          </a:prstGeom>
          <a:noFill/>
          <a:ln w="9525">
            <a:noFill/>
            <a:miter lim="800000"/>
            <a:headEnd/>
            <a:tailEnd/>
          </a:ln>
        </p:spPr>
      </p:pic>
      <p:pic>
        <p:nvPicPr>
          <p:cNvPr id="15364" name="Picture 4"/>
          <p:cNvPicPr>
            <a:picLocks noChangeAspect="1" noChangeArrowheads="1"/>
          </p:cNvPicPr>
          <p:nvPr/>
        </p:nvPicPr>
        <p:blipFill>
          <a:blip r:embed="rId3" cstate="print"/>
          <a:srcRect/>
          <a:stretch>
            <a:fillRect/>
          </a:stretch>
        </p:blipFill>
        <p:spPr bwMode="auto">
          <a:xfrm>
            <a:off x="5943600" y="2362200"/>
            <a:ext cx="2657475" cy="20955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will be pretty similar to the menu creation. We’ll need a flash project, </a:t>
            </a:r>
            <a:r>
              <a:rPr lang="en-US" i="1" dirty="0" err="1" smtClean="0"/>
              <a:t>actionscript</a:t>
            </a:r>
            <a:r>
              <a:rPr lang="en-US" dirty="0" smtClean="0"/>
              <a:t> to act as a middle man between the SWF movie we’ll make and unreal, and of course we need unreal script to take our in-game data and display it on the screen.</a:t>
            </a:r>
          </a:p>
          <a:p>
            <a:r>
              <a:rPr lang="en-US" dirty="0" smtClean="0"/>
              <a:t>If you haven’t done so enable the </a:t>
            </a:r>
            <a:r>
              <a:rPr lang="en-US" dirty="0" err="1" smtClean="0"/>
              <a:t>scaleform</a:t>
            </a:r>
            <a:r>
              <a:rPr lang="en-US" dirty="0" smtClean="0"/>
              <a:t> extension in flash</a:t>
            </a:r>
          </a:p>
          <a:p>
            <a:pPr lvl="1"/>
            <a:r>
              <a:rPr lang="en-US" i="1" dirty="0" smtClean="0"/>
              <a:t>Help &gt; Manage Extensions</a:t>
            </a:r>
            <a:r>
              <a:rPr lang="en-US" dirty="0" smtClean="0"/>
              <a:t>. Click install at the top of the window</a:t>
            </a:r>
          </a:p>
          <a:p>
            <a:pPr lvl="1"/>
            <a:r>
              <a:rPr lang="en-US" dirty="0" smtClean="0"/>
              <a:t>In the file browser that pops up you need to look for the </a:t>
            </a:r>
            <a:r>
              <a:rPr lang="en-US" dirty="0" err="1" smtClean="0"/>
              <a:t>scaleform</a:t>
            </a:r>
            <a:r>
              <a:rPr lang="en-US" dirty="0" smtClean="0"/>
              <a:t> </a:t>
            </a:r>
            <a:r>
              <a:rPr lang="en-US" dirty="0" err="1" smtClean="0"/>
              <a:t>mxp</a:t>
            </a:r>
            <a:r>
              <a:rPr lang="en-US" dirty="0" smtClean="0"/>
              <a:t> file (</a:t>
            </a:r>
            <a:r>
              <a:rPr lang="en-US" i="1" dirty="0" smtClean="0"/>
              <a:t>&lt;</a:t>
            </a:r>
            <a:r>
              <a:rPr lang="en-US" i="1" dirty="0" err="1" smtClean="0"/>
              <a:t>UDKDirectory</a:t>
            </a:r>
            <a:r>
              <a:rPr lang="en-US" i="1" dirty="0" smtClean="0"/>
              <a:t>&gt;\Binaries\</a:t>
            </a:r>
            <a:r>
              <a:rPr lang="en-US" i="1" dirty="0" err="1" smtClean="0"/>
              <a:t>GFx</a:t>
            </a:r>
            <a:r>
              <a:rPr lang="en-US" i="1" dirty="0" smtClean="0"/>
              <a:t>\CLIK </a:t>
            </a:r>
            <a:r>
              <a:rPr lang="en-US" dirty="0" smtClean="0"/>
              <a:t>and find “</a:t>
            </a:r>
            <a:r>
              <a:rPr lang="en-US" dirty="0" err="1" smtClean="0"/>
              <a:t>Scaleform</a:t>
            </a:r>
            <a:r>
              <a:rPr lang="en-US" dirty="0" smtClean="0"/>
              <a:t> CLIK.mxp”</a:t>
            </a:r>
          </a:p>
          <a:p>
            <a:pPr lvl="1"/>
            <a:r>
              <a:rPr lang="en-US" dirty="0" smtClean="0"/>
              <a:t>Then to show the launcher tool go </a:t>
            </a:r>
            <a:r>
              <a:rPr lang="en-US" i="1" dirty="0" smtClean="0"/>
              <a:t>to Window &gt; Other Panels &gt; </a:t>
            </a:r>
            <a:r>
              <a:rPr lang="en-US" i="1" dirty="0" err="1" smtClean="0"/>
              <a:t>Scaleform</a:t>
            </a:r>
            <a:r>
              <a:rPr lang="en-US" i="1" dirty="0" smtClean="0"/>
              <a:t> Launcher </a:t>
            </a:r>
            <a:r>
              <a:rPr lang="en-US" dirty="0" smtClean="0"/>
              <a:t>(Window is next to Help)</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Huds</a:t>
            </a:r>
            <a:r>
              <a:rPr lang="en-US" dirty="0" smtClean="0"/>
              <a:t> cont’d</a:t>
            </a:r>
            <a:endParaRPr lang="en-US" dirty="0"/>
          </a:p>
        </p:txBody>
      </p:sp>
      <p:sp>
        <p:nvSpPr>
          <p:cNvPr id="3" name="Content Placeholder 2"/>
          <p:cNvSpPr>
            <a:spLocks noGrp="1"/>
          </p:cNvSpPr>
          <p:nvPr>
            <p:ph idx="1"/>
          </p:nvPr>
        </p:nvSpPr>
        <p:spPr>
          <a:xfrm>
            <a:off x="457200" y="1600200"/>
            <a:ext cx="4648200" cy="4525963"/>
          </a:xfrm>
        </p:spPr>
        <p:txBody>
          <a:bodyPr/>
          <a:lstStyle/>
          <a:p>
            <a:r>
              <a:rPr lang="en-US" dirty="0" smtClean="0"/>
              <a:t>So open up a new flash </a:t>
            </a:r>
            <a:r>
              <a:rPr lang="en-US" dirty="0" err="1" smtClean="0"/>
              <a:t>actionscript</a:t>
            </a:r>
            <a:r>
              <a:rPr lang="en-US" dirty="0" smtClean="0"/>
              <a:t> 2.0 file</a:t>
            </a:r>
          </a:p>
          <a:p>
            <a:r>
              <a:rPr lang="en-US" dirty="0" smtClean="0"/>
              <a:t>Set up the publish settings just like the menu tutorial (</a:t>
            </a:r>
            <a:r>
              <a:rPr lang="en-US" i="1" dirty="0" smtClean="0"/>
              <a:t>File &gt; Publish Settings</a:t>
            </a:r>
            <a:r>
              <a:rPr lang="en-US" dirty="0" smtClean="0"/>
              <a:t>. Change to Flash Player 8.0 and AC2.0)</a:t>
            </a:r>
          </a:p>
          <a:p>
            <a:endParaRPr lang="en-US" dirty="0"/>
          </a:p>
        </p:txBody>
      </p:sp>
      <p:pic>
        <p:nvPicPr>
          <p:cNvPr id="4" name="Picture 2"/>
          <p:cNvPicPr>
            <a:picLocks noChangeAspect="1" noChangeArrowheads="1"/>
          </p:cNvPicPr>
          <p:nvPr/>
        </p:nvPicPr>
        <p:blipFill>
          <a:blip r:embed="rId2" cstate="print"/>
          <a:srcRect/>
          <a:stretch>
            <a:fillRect/>
          </a:stretch>
        </p:blipFill>
        <p:spPr bwMode="auto">
          <a:xfrm>
            <a:off x="5334000" y="1676400"/>
            <a:ext cx="3184228" cy="483476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en-US" dirty="0" err="1" smtClean="0"/>
              <a:t>Scaleform</a:t>
            </a:r>
            <a:endParaRPr lang="en-US" dirty="0"/>
          </a:p>
        </p:txBody>
      </p:sp>
      <p:sp>
        <p:nvSpPr>
          <p:cNvPr id="3" name="Content Placeholder 2"/>
          <p:cNvSpPr>
            <a:spLocks noGrp="1"/>
          </p:cNvSpPr>
          <p:nvPr>
            <p:ph idx="1"/>
          </p:nvPr>
        </p:nvSpPr>
        <p:spPr/>
        <p:txBody>
          <a:bodyPr/>
          <a:lstStyle/>
          <a:p>
            <a:r>
              <a:rPr lang="en-US" dirty="0" smtClean="0"/>
              <a:t>In this section we’ll go over creating </a:t>
            </a:r>
          </a:p>
          <a:p>
            <a:pPr lvl="1"/>
            <a:r>
              <a:rPr lang="en-US" dirty="0" smtClean="0"/>
              <a:t>A Main menu using </a:t>
            </a:r>
            <a:r>
              <a:rPr lang="en-US" dirty="0" err="1" smtClean="0"/>
              <a:t>Scaleform</a:t>
            </a:r>
            <a:r>
              <a:rPr lang="en-US" dirty="0" smtClean="0"/>
              <a:t> with a play game button and mouse control</a:t>
            </a:r>
          </a:p>
          <a:p>
            <a:pPr lvl="1"/>
            <a:r>
              <a:rPr lang="en-US" dirty="0" smtClean="0"/>
              <a:t>Player HUD with an ammo bar</a:t>
            </a:r>
          </a:p>
          <a:p>
            <a:r>
              <a:rPr lang="en-US" dirty="0" smtClean="0"/>
              <a:t>We’ll be creating a very simple map with a PLAY button.</a:t>
            </a:r>
          </a:p>
          <a:p>
            <a:r>
              <a:rPr lang="en-US" dirty="0" smtClean="0"/>
              <a:t>Open flash and start a new Flash (</a:t>
            </a:r>
            <a:r>
              <a:rPr lang="en-US" dirty="0" err="1" smtClean="0"/>
              <a:t>Actionscript</a:t>
            </a:r>
            <a:r>
              <a:rPr lang="en-US" dirty="0" smtClean="0"/>
              <a:t> 2.0) file</a:t>
            </a:r>
          </a:p>
          <a:p>
            <a:pPr lvl="1"/>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Huds</a:t>
            </a:r>
            <a:r>
              <a:rPr lang="en-US" dirty="0" smtClean="0"/>
              <a:t>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We’re going to create a simple ammo bar</a:t>
            </a:r>
          </a:p>
          <a:p>
            <a:r>
              <a:rPr lang="en-US" dirty="0" smtClean="0"/>
              <a:t>If you look at the flash file that came with this tutorial you’ll see that I made an object called </a:t>
            </a:r>
            <a:r>
              <a:rPr lang="en-US" i="1" dirty="0" err="1" smtClean="0"/>
              <a:t>ammobar</a:t>
            </a:r>
            <a:r>
              <a:rPr lang="en-US" dirty="0" smtClean="0"/>
              <a:t>. In </a:t>
            </a:r>
            <a:r>
              <a:rPr lang="en-US" dirty="0" err="1" smtClean="0"/>
              <a:t>ammobar</a:t>
            </a:r>
            <a:r>
              <a:rPr lang="en-US" dirty="0" smtClean="0"/>
              <a:t> there are 3 components (</a:t>
            </a:r>
            <a:r>
              <a:rPr lang="en-US" i="1" dirty="0" smtClean="0"/>
              <a:t>bar, text, background</a:t>
            </a:r>
            <a:r>
              <a:rPr lang="en-US" dirty="0" smtClean="0"/>
              <a:t>).</a:t>
            </a:r>
          </a:p>
          <a:p>
            <a:r>
              <a:rPr lang="en-US" dirty="0" smtClean="0"/>
              <a:t>So let’s create it from scratch</a:t>
            </a:r>
          </a:p>
          <a:p>
            <a:r>
              <a:rPr lang="en-US" dirty="0" smtClean="0"/>
              <a:t>Name your current layer </a:t>
            </a:r>
            <a:r>
              <a:rPr lang="en-US" i="1" dirty="0" smtClean="0"/>
              <a:t>main</a:t>
            </a:r>
            <a:r>
              <a:rPr lang="en-US" dirty="0" smtClean="0"/>
              <a:t>.</a:t>
            </a:r>
          </a:p>
          <a:p>
            <a:r>
              <a:rPr lang="en-US" dirty="0" smtClean="0"/>
              <a:t>On </a:t>
            </a:r>
            <a:r>
              <a:rPr lang="en-US" i="1" dirty="0" smtClean="0"/>
              <a:t>main</a:t>
            </a:r>
            <a:r>
              <a:rPr lang="en-US" dirty="0" smtClean="0"/>
              <a:t> draw a rectangle on the screen for where you want your ammo bar to be located. Shape it and color it any way you’d like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a:t>
            </a:r>
            <a:r>
              <a:rPr lang="en-US" dirty="0" smtClean="0"/>
              <a:t> cont’d</a:t>
            </a:r>
            <a:endParaRPr lang="en-US" dirty="0"/>
          </a:p>
        </p:txBody>
      </p:sp>
      <p:sp>
        <p:nvSpPr>
          <p:cNvPr id="3" name="Content Placeholder 2"/>
          <p:cNvSpPr>
            <a:spLocks noGrp="1"/>
          </p:cNvSpPr>
          <p:nvPr>
            <p:ph idx="1"/>
          </p:nvPr>
        </p:nvSpPr>
        <p:spPr>
          <a:xfrm>
            <a:off x="457200" y="1600200"/>
            <a:ext cx="3581400" cy="4724399"/>
          </a:xfrm>
        </p:spPr>
        <p:txBody>
          <a:bodyPr>
            <a:normAutofit fontScale="47500" lnSpcReduction="20000"/>
          </a:bodyPr>
          <a:lstStyle/>
          <a:p>
            <a:r>
              <a:rPr lang="en-US" dirty="0" smtClean="0"/>
              <a:t>Double click the </a:t>
            </a:r>
            <a:r>
              <a:rPr lang="en-US" i="1" dirty="0" err="1" smtClean="0"/>
              <a:t>ammobar</a:t>
            </a:r>
            <a:r>
              <a:rPr lang="en-US" i="1" dirty="0" smtClean="0"/>
              <a:t> </a:t>
            </a:r>
            <a:r>
              <a:rPr lang="en-US" dirty="0" smtClean="0"/>
              <a:t>box (btw name it </a:t>
            </a:r>
            <a:r>
              <a:rPr lang="en-US" i="1" dirty="0" err="1" smtClean="0"/>
              <a:t>ammobar</a:t>
            </a:r>
            <a:r>
              <a:rPr lang="en-US" i="1" dirty="0" smtClean="0"/>
              <a:t> </a:t>
            </a:r>
            <a:r>
              <a:rPr lang="en-US" dirty="0" smtClean="0"/>
              <a:t>) this should open up a new sub-layer for you. Name the layer you’re in now “</a:t>
            </a:r>
            <a:r>
              <a:rPr lang="en-US" i="1" dirty="0" smtClean="0"/>
              <a:t>background</a:t>
            </a:r>
            <a:r>
              <a:rPr lang="en-US" dirty="0" smtClean="0"/>
              <a:t>” and add two more layers “</a:t>
            </a:r>
            <a:r>
              <a:rPr lang="en-US" i="1" dirty="0" smtClean="0"/>
              <a:t>bar</a:t>
            </a:r>
            <a:r>
              <a:rPr lang="en-US" dirty="0" smtClean="0"/>
              <a:t>” and “</a:t>
            </a:r>
            <a:r>
              <a:rPr lang="en-US" i="1" dirty="0" smtClean="0"/>
              <a:t>text</a:t>
            </a:r>
            <a:r>
              <a:rPr lang="en-US" dirty="0" smtClean="0"/>
              <a:t>”.</a:t>
            </a:r>
          </a:p>
          <a:p>
            <a:r>
              <a:rPr lang="en-US" dirty="0" smtClean="0"/>
              <a:t>In the text layer add a text box to say what you’re going to display (ammo, ammo count, health, </a:t>
            </a:r>
            <a:r>
              <a:rPr lang="en-US" dirty="0" err="1" smtClean="0"/>
              <a:t>mana</a:t>
            </a:r>
            <a:r>
              <a:rPr lang="en-US" dirty="0" smtClean="0"/>
              <a:t>, etc..)</a:t>
            </a:r>
          </a:p>
          <a:p>
            <a:r>
              <a:rPr lang="en-US" dirty="0" smtClean="0"/>
              <a:t>In the </a:t>
            </a:r>
            <a:r>
              <a:rPr lang="en-US" i="1" dirty="0" smtClean="0"/>
              <a:t>bar</a:t>
            </a:r>
            <a:r>
              <a:rPr lang="en-US" dirty="0" smtClean="0"/>
              <a:t> layer add a rectangle</a:t>
            </a:r>
          </a:p>
          <a:p>
            <a:r>
              <a:rPr lang="en-US" dirty="0" smtClean="0"/>
              <a:t>In the </a:t>
            </a:r>
            <a:r>
              <a:rPr lang="en-US" i="1" dirty="0" smtClean="0"/>
              <a:t>bar </a:t>
            </a:r>
            <a:r>
              <a:rPr lang="en-US" dirty="0" smtClean="0"/>
              <a:t>layer right click and convert it to a symbol</a:t>
            </a:r>
          </a:p>
          <a:p>
            <a:endParaRPr lang="en-US" dirty="0" smtClean="0"/>
          </a:p>
          <a:p>
            <a:pPr lvl="1"/>
            <a:endParaRPr lang="en-US" dirty="0" smtClean="0"/>
          </a:p>
          <a:p>
            <a:r>
              <a:rPr lang="en-US" dirty="0" smtClean="0"/>
              <a:t>Text                      </a:t>
            </a:r>
          </a:p>
          <a:p>
            <a:endParaRPr lang="en-US" dirty="0" smtClean="0"/>
          </a:p>
          <a:p>
            <a:endParaRPr lang="en-US" dirty="0" smtClean="0"/>
          </a:p>
          <a:p>
            <a:endParaRPr lang="en-US" dirty="0" smtClean="0"/>
          </a:p>
          <a:p>
            <a:r>
              <a:rPr lang="en-US" dirty="0" smtClean="0"/>
              <a:t> Bar</a:t>
            </a:r>
          </a:p>
          <a:p>
            <a:pPr>
              <a:buNone/>
            </a:pPr>
            <a:endParaRPr lang="en-US" dirty="0" smtClean="0"/>
          </a:p>
          <a:p>
            <a:endParaRPr lang="en-US" dirty="0"/>
          </a:p>
        </p:txBody>
      </p:sp>
      <p:pic>
        <p:nvPicPr>
          <p:cNvPr id="16386" name="Picture 2"/>
          <p:cNvPicPr>
            <a:picLocks noChangeAspect="1" noChangeArrowheads="1"/>
          </p:cNvPicPr>
          <p:nvPr/>
        </p:nvPicPr>
        <p:blipFill>
          <a:blip r:embed="rId2" cstate="print"/>
          <a:srcRect/>
          <a:stretch>
            <a:fillRect/>
          </a:stretch>
        </p:blipFill>
        <p:spPr bwMode="auto">
          <a:xfrm>
            <a:off x="3276600" y="4724400"/>
            <a:ext cx="5363253" cy="1600200"/>
          </a:xfrm>
          <a:prstGeom prst="rect">
            <a:avLst/>
          </a:prstGeom>
          <a:noFill/>
          <a:ln w="9525">
            <a:noFill/>
            <a:miter lim="800000"/>
            <a:headEnd/>
            <a:tailEnd/>
          </a:ln>
        </p:spPr>
      </p:pic>
      <p:pic>
        <p:nvPicPr>
          <p:cNvPr id="16388" name="Picture 4"/>
          <p:cNvPicPr>
            <a:picLocks noChangeAspect="1" noChangeArrowheads="1"/>
          </p:cNvPicPr>
          <p:nvPr/>
        </p:nvPicPr>
        <p:blipFill>
          <a:blip r:embed="rId3" cstate="print"/>
          <a:srcRect/>
          <a:stretch>
            <a:fillRect/>
          </a:stretch>
        </p:blipFill>
        <p:spPr bwMode="auto">
          <a:xfrm>
            <a:off x="914400" y="4419600"/>
            <a:ext cx="1752600" cy="604627"/>
          </a:xfrm>
          <a:prstGeom prst="rect">
            <a:avLst/>
          </a:prstGeom>
          <a:noFill/>
          <a:ln w="9525">
            <a:noFill/>
            <a:miter lim="800000"/>
            <a:headEnd/>
            <a:tailEnd/>
          </a:ln>
        </p:spPr>
      </p:pic>
      <p:pic>
        <p:nvPicPr>
          <p:cNvPr id="16389" name="Picture 5"/>
          <p:cNvPicPr>
            <a:picLocks noChangeAspect="1" noChangeArrowheads="1"/>
          </p:cNvPicPr>
          <p:nvPr/>
        </p:nvPicPr>
        <p:blipFill>
          <a:blip r:embed="rId4" cstate="print"/>
          <a:srcRect/>
          <a:stretch>
            <a:fillRect/>
          </a:stretch>
        </p:blipFill>
        <p:spPr bwMode="auto">
          <a:xfrm>
            <a:off x="762000" y="5486400"/>
            <a:ext cx="2133600" cy="485134"/>
          </a:xfrm>
          <a:prstGeom prst="rect">
            <a:avLst/>
          </a:prstGeom>
          <a:noFill/>
          <a:ln w="9525">
            <a:noFill/>
            <a:miter lim="800000"/>
            <a:headEnd/>
            <a:tailEnd/>
          </a:ln>
        </p:spPr>
      </p:pic>
      <p:pic>
        <p:nvPicPr>
          <p:cNvPr id="8" name="Picture 3"/>
          <p:cNvPicPr>
            <a:picLocks noChangeAspect="1" noChangeArrowheads="1"/>
          </p:cNvPicPr>
          <p:nvPr/>
        </p:nvPicPr>
        <p:blipFill>
          <a:blip r:embed="rId5" cstate="print"/>
          <a:srcRect/>
          <a:stretch>
            <a:fillRect/>
          </a:stretch>
        </p:blipFill>
        <p:spPr bwMode="auto">
          <a:xfrm>
            <a:off x="4343400" y="1447800"/>
            <a:ext cx="2335067" cy="3100388"/>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a:t>
            </a:r>
            <a:r>
              <a:rPr lang="en-US" dirty="0" smtClean="0"/>
              <a:t> Cont’d</a:t>
            </a:r>
            <a:endParaRPr lang="en-US" dirty="0"/>
          </a:p>
        </p:txBody>
      </p:sp>
      <p:sp>
        <p:nvSpPr>
          <p:cNvPr id="3" name="Content Placeholder 2"/>
          <p:cNvSpPr>
            <a:spLocks noGrp="1"/>
          </p:cNvSpPr>
          <p:nvPr>
            <p:ph idx="1"/>
          </p:nvPr>
        </p:nvSpPr>
        <p:spPr>
          <a:xfrm>
            <a:off x="457200" y="1600201"/>
            <a:ext cx="8229600" cy="3810000"/>
          </a:xfrm>
        </p:spPr>
        <p:txBody>
          <a:bodyPr>
            <a:normAutofit fontScale="85000" lnSpcReduction="20000"/>
          </a:bodyPr>
          <a:lstStyle/>
          <a:p>
            <a:r>
              <a:rPr lang="en-US" dirty="0" smtClean="0"/>
              <a:t>Choose a Movie Clip for the symbol type and give it a name</a:t>
            </a:r>
          </a:p>
          <a:p>
            <a:pPr lvl="1"/>
            <a:r>
              <a:rPr lang="en-US" dirty="0" smtClean="0"/>
              <a:t>An interesting note is that here you can change how your bar will look as it “drains”. </a:t>
            </a:r>
          </a:p>
          <a:p>
            <a:pPr lvl="1"/>
            <a:r>
              <a:rPr lang="en-US" dirty="0" smtClean="0"/>
              <a:t>You’ll noticed the Registration area in the symbol creation window. Next to that a 3x3 set of squares and one of them is black. That refers to the actual local reference point for that symbol. So if you want this bar to drain right to left place that black dot somewhere on the left most column, for left to right do the other way. If you want top to bottom choose something on the bottom row.</a:t>
            </a:r>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819400" y="5257800"/>
            <a:ext cx="3857625" cy="104775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cont’d</a:t>
            </a:r>
            <a:endParaRPr lang="en-US" dirty="0"/>
          </a:p>
        </p:txBody>
      </p:sp>
      <p:sp>
        <p:nvSpPr>
          <p:cNvPr id="3" name="Content Placeholder 2"/>
          <p:cNvSpPr>
            <a:spLocks noGrp="1"/>
          </p:cNvSpPr>
          <p:nvPr>
            <p:ph idx="1"/>
          </p:nvPr>
        </p:nvSpPr>
        <p:spPr/>
        <p:txBody>
          <a:bodyPr/>
          <a:lstStyle/>
          <a:p>
            <a:r>
              <a:rPr lang="en-US" dirty="0" smtClean="0"/>
              <a:t>Right click the bar layer and click “Actions”</a:t>
            </a:r>
          </a:p>
          <a:p>
            <a:pPr lvl="1"/>
            <a:r>
              <a:rPr lang="en-US" dirty="0" smtClean="0"/>
              <a:t>Include this small bit of actions script “</a:t>
            </a:r>
            <a:r>
              <a:rPr lang="en-US" i="1" dirty="0" smtClean="0"/>
              <a:t>stop();</a:t>
            </a:r>
            <a:r>
              <a:rPr lang="en-US" dirty="0" smtClean="0"/>
              <a:t>”</a:t>
            </a:r>
          </a:p>
          <a:p>
            <a:pPr lvl="1"/>
            <a:r>
              <a:rPr lang="en-US" dirty="0" smtClean="0"/>
              <a:t>This layer has a movie clip (the rectangle you just made), and we want to know that it won’t play when we don’t want it to.</a:t>
            </a:r>
            <a:endParaRPr lang="en-US" dirty="0"/>
          </a:p>
        </p:txBody>
      </p:sp>
      <p:pic>
        <p:nvPicPr>
          <p:cNvPr id="17410" name="Picture 2"/>
          <p:cNvPicPr>
            <a:picLocks noChangeAspect="1" noChangeArrowheads="1"/>
          </p:cNvPicPr>
          <p:nvPr/>
        </p:nvPicPr>
        <p:blipFill>
          <a:blip r:embed="rId2" cstate="print"/>
          <a:srcRect/>
          <a:stretch>
            <a:fillRect/>
          </a:stretch>
        </p:blipFill>
        <p:spPr bwMode="auto">
          <a:xfrm>
            <a:off x="2667000" y="4191000"/>
            <a:ext cx="3752850" cy="243935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Huds</a:t>
            </a:r>
            <a:r>
              <a:rPr lang="en-US" dirty="0" smtClean="0"/>
              <a:t> Cont’d</a:t>
            </a:r>
            <a:endParaRPr lang="en-US" dirty="0"/>
          </a:p>
        </p:txBody>
      </p:sp>
      <p:sp>
        <p:nvSpPr>
          <p:cNvPr id="3" name="Content Placeholder 2"/>
          <p:cNvSpPr>
            <a:spLocks noGrp="1"/>
          </p:cNvSpPr>
          <p:nvPr>
            <p:ph idx="1"/>
          </p:nvPr>
        </p:nvSpPr>
        <p:spPr>
          <a:xfrm>
            <a:off x="304800" y="1219200"/>
            <a:ext cx="8229600" cy="792163"/>
          </a:xfrm>
        </p:spPr>
        <p:txBody>
          <a:bodyPr/>
          <a:lstStyle/>
          <a:p>
            <a:r>
              <a:rPr lang="en-US" dirty="0" smtClean="0"/>
              <a:t>What your window should look like</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381000" y="2133600"/>
            <a:ext cx="8305800" cy="453840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Huds</a:t>
            </a:r>
            <a:r>
              <a:rPr lang="en-US" dirty="0" smtClean="0"/>
              <a:t> Cont’d</a:t>
            </a:r>
            <a:endParaRPr lang="en-US" dirty="0"/>
          </a:p>
        </p:txBody>
      </p:sp>
      <p:sp>
        <p:nvSpPr>
          <p:cNvPr id="3" name="Content Placeholder 2"/>
          <p:cNvSpPr>
            <a:spLocks noGrp="1"/>
          </p:cNvSpPr>
          <p:nvPr>
            <p:ph idx="1"/>
          </p:nvPr>
        </p:nvSpPr>
        <p:spPr/>
        <p:txBody>
          <a:bodyPr/>
          <a:lstStyle/>
          <a:p>
            <a:r>
              <a:rPr lang="en-US" dirty="0" smtClean="0"/>
              <a:t>Don’t forget to name and save your work. Navigate back to scene 1.</a:t>
            </a:r>
          </a:p>
          <a:p>
            <a:pPr lvl="1"/>
            <a:r>
              <a:rPr lang="en-US" dirty="0" smtClean="0"/>
              <a:t>In Scene1 you should only have 1 layer and 1 object called </a:t>
            </a:r>
            <a:r>
              <a:rPr lang="en-US" dirty="0" err="1" smtClean="0"/>
              <a:t>ammobar</a:t>
            </a:r>
            <a:r>
              <a:rPr lang="en-US" dirty="0" smtClean="0"/>
              <a:t> and it contains 3 items. The background, the text, and the bar.  Double click it to check this.</a:t>
            </a:r>
          </a:p>
          <a:p>
            <a:endParaRPr lang="en-US" dirty="0"/>
          </a:p>
        </p:txBody>
      </p:sp>
      <p:pic>
        <p:nvPicPr>
          <p:cNvPr id="4" name="Picture 3"/>
          <p:cNvPicPr>
            <a:picLocks noChangeAspect="1" noChangeArrowheads="1"/>
          </p:cNvPicPr>
          <p:nvPr/>
        </p:nvPicPr>
        <p:blipFill>
          <a:blip r:embed="rId2" cstate="print"/>
          <a:srcRect/>
          <a:stretch>
            <a:fillRect/>
          </a:stretch>
        </p:blipFill>
        <p:spPr bwMode="auto">
          <a:xfrm>
            <a:off x="2438400" y="4495799"/>
            <a:ext cx="4038600" cy="2078115"/>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cont’d</a:t>
            </a:r>
            <a:endParaRPr lang="en-US" dirty="0"/>
          </a:p>
        </p:txBody>
      </p:sp>
      <p:sp>
        <p:nvSpPr>
          <p:cNvPr id="3" name="Content Placeholder 2"/>
          <p:cNvSpPr>
            <a:spLocks noGrp="1"/>
          </p:cNvSpPr>
          <p:nvPr>
            <p:ph idx="1"/>
          </p:nvPr>
        </p:nvSpPr>
        <p:spPr/>
        <p:txBody>
          <a:bodyPr>
            <a:normAutofit fontScale="70000" lnSpcReduction="20000"/>
          </a:bodyPr>
          <a:lstStyle/>
          <a:p>
            <a:r>
              <a:rPr lang="en-US" sz="5700" dirty="0" smtClean="0"/>
              <a:t>Add a new layer to Scene1 and call it actions</a:t>
            </a:r>
          </a:p>
          <a:p>
            <a:pPr lvl="1"/>
            <a:r>
              <a:rPr lang="en-US" sz="4600" dirty="0" smtClean="0"/>
              <a:t>This is where you’ll add your action script.</a:t>
            </a:r>
          </a:p>
          <a:p>
            <a:pPr lvl="1"/>
            <a:r>
              <a:rPr lang="en-US" sz="4600" dirty="0" smtClean="0"/>
              <a:t>For this tutorial we’re going to do some cool 3D effect, but there are many more to try out for yourself</a:t>
            </a:r>
          </a:p>
          <a:p>
            <a:pPr lvl="1"/>
            <a:r>
              <a:rPr lang="en-US" sz="4600" dirty="0" smtClean="0"/>
              <a:t>Right-click the </a:t>
            </a:r>
            <a:r>
              <a:rPr lang="en-US" sz="4600" dirty="0" err="1" smtClean="0"/>
              <a:t>the</a:t>
            </a:r>
            <a:r>
              <a:rPr lang="en-US" sz="4600" dirty="0" smtClean="0"/>
              <a:t> </a:t>
            </a:r>
            <a:r>
              <a:rPr lang="en-US" sz="4600" dirty="0" err="1" smtClean="0"/>
              <a:t>keyframe</a:t>
            </a:r>
            <a:r>
              <a:rPr lang="en-US" sz="4600" dirty="0" smtClean="0"/>
              <a:t> on the actions layer in the timeline and select “Actions”</a:t>
            </a:r>
          </a:p>
          <a:p>
            <a:pPr lvl="1"/>
            <a:r>
              <a:rPr lang="en-US" sz="4600" dirty="0" smtClean="0"/>
              <a:t>Input this code:</a:t>
            </a:r>
          </a:p>
          <a:p>
            <a:pPr lvl="1">
              <a:buNone/>
            </a:pPr>
            <a:endParaRPr lang="en-US" sz="4400" dirty="0" smtClean="0"/>
          </a:p>
          <a:p>
            <a:pPr lvl="1">
              <a:buNone/>
            </a:pPr>
            <a:endParaRPr lang="en-US" sz="4400" dirty="0" smtClean="0"/>
          </a:p>
          <a:p>
            <a:pPr lvl="1">
              <a:buNone/>
            </a:pPr>
            <a:endParaRPr lang="en-US" sz="4400" dirty="0" smtClean="0"/>
          </a:p>
          <a:p>
            <a:pPr>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a:t>
            </a:r>
            <a:r>
              <a:rPr lang="en-US" dirty="0" smtClean="0"/>
              <a:t> Cont’d</a:t>
            </a:r>
            <a:endParaRPr lang="en-US" dirty="0"/>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685800" y="1219200"/>
            <a:ext cx="7866086" cy="5410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Huds</a:t>
            </a:r>
            <a:r>
              <a:rPr lang="en-US" dirty="0" smtClean="0"/>
              <a:t>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you run that code verbatim it may not work</a:t>
            </a:r>
          </a:p>
          <a:p>
            <a:r>
              <a:rPr lang="en-US" dirty="0" smtClean="0"/>
              <a:t>Make sure that your instance name for your </a:t>
            </a:r>
            <a:r>
              <a:rPr lang="en-US" dirty="0" err="1" smtClean="0"/>
              <a:t>ammobar</a:t>
            </a:r>
            <a:r>
              <a:rPr lang="en-US" dirty="0" smtClean="0"/>
              <a:t> object in scene 1 is called “</a:t>
            </a:r>
            <a:r>
              <a:rPr lang="en-US" dirty="0" err="1" smtClean="0"/>
              <a:t>AmmoBox</a:t>
            </a:r>
            <a:r>
              <a:rPr lang="en-US" dirty="0" smtClean="0"/>
              <a:t>”.</a:t>
            </a:r>
          </a:p>
          <a:p>
            <a:r>
              <a:rPr lang="en-US" dirty="0" smtClean="0"/>
              <a:t>This is also a good point to go back and double check that all of your instance names for your components inside </a:t>
            </a:r>
            <a:r>
              <a:rPr lang="en-US" dirty="0" err="1" smtClean="0"/>
              <a:t>ammobar</a:t>
            </a:r>
            <a:r>
              <a:rPr lang="en-US" dirty="0" smtClean="0"/>
              <a:t> have values. This is important because this is how flash will know what you’re talking about. So you must name everything so you can reference it in flash and in </a:t>
            </a:r>
            <a:r>
              <a:rPr lang="en-US" dirty="0" err="1" smtClean="0"/>
              <a:t>udk</a:t>
            </a:r>
            <a:r>
              <a:rPr lang="en-US" dirty="0" smtClean="0"/>
              <a:t>.</a:t>
            </a:r>
          </a:p>
          <a:p>
            <a:r>
              <a:rPr lang="en-US" dirty="0" smtClean="0"/>
              <a:t>A good thing to note is that if you can’t see what you want in flash through the </a:t>
            </a:r>
            <a:r>
              <a:rPr lang="en-US" dirty="0" err="1" smtClean="0"/>
              <a:t>scaleform</a:t>
            </a:r>
            <a:r>
              <a:rPr lang="en-US" dirty="0" smtClean="0"/>
              <a:t> launcher. Then you won’t see it in game. So make sure it runs correctly in flash first.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cont’d</a:t>
            </a:r>
            <a:endParaRPr lang="en-US" dirty="0"/>
          </a:p>
        </p:txBody>
      </p:sp>
      <p:sp>
        <p:nvSpPr>
          <p:cNvPr id="3" name="Content Placeholder 2"/>
          <p:cNvSpPr>
            <a:spLocks noGrp="1"/>
          </p:cNvSpPr>
          <p:nvPr>
            <p:ph idx="1"/>
          </p:nvPr>
        </p:nvSpPr>
        <p:spPr/>
        <p:txBody>
          <a:bodyPr/>
          <a:lstStyle/>
          <a:p>
            <a:r>
              <a:rPr lang="en-US" dirty="0" smtClean="0"/>
              <a:t>Now With the </a:t>
            </a:r>
            <a:r>
              <a:rPr lang="en-US" dirty="0" err="1" smtClean="0"/>
              <a:t>scaleform</a:t>
            </a:r>
            <a:r>
              <a:rPr lang="en-US" dirty="0" smtClean="0"/>
              <a:t> launcher you should be able to run it and see that your object with the 3D effect we applied to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Scaleform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haven’t done so enable the </a:t>
            </a:r>
            <a:r>
              <a:rPr lang="en-US" dirty="0" err="1" smtClean="0"/>
              <a:t>scaleform</a:t>
            </a:r>
            <a:r>
              <a:rPr lang="en-US" dirty="0" smtClean="0"/>
              <a:t> extension in flash</a:t>
            </a:r>
          </a:p>
          <a:p>
            <a:pPr lvl="1"/>
            <a:r>
              <a:rPr lang="en-US" i="1" dirty="0" smtClean="0"/>
              <a:t>Help &gt; Manage Extensions</a:t>
            </a:r>
            <a:r>
              <a:rPr lang="en-US" dirty="0" smtClean="0"/>
              <a:t>. Click install at the top of the window</a:t>
            </a:r>
          </a:p>
          <a:p>
            <a:pPr lvl="1"/>
            <a:r>
              <a:rPr lang="en-US" dirty="0" smtClean="0"/>
              <a:t>In the file browser that pops up you need to look for the </a:t>
            </a:r>
            <a:r>
              <a:rPr lang="en-US" dirty="0" err="1" smtClean="0"/>
              <a:t>scaleform</a:t>
            </a:r>
            <a:r>
              <a:rPr lang="en-US" dirty="0" smtClean="0"/>
              <a:t> </a:t>
            </a:r>
            <a:r>
              <a:rPr lang="en-US" dirty="0" err="1" smtClean="0"/>
              <a:t>mxp</a:t>
            </a:r>
            <a:r>
              <a:rPr lang="en-US" dirty="0" smtClean="0"/>
              <a:t> file (</a:t>
            </a:r>
            <a:r>
              <a:rPr lang="en-US" i="1" dirty="0" smtClean="0"/>
              <a:t>&lt;</a:t>
            </a:r>
            <a:r>
              <a:rPr lang="en-US" i="1" dirty="0" err="1" smtClean="0"/>
              <a:t>UDKDirectory</a:t>
            </a:r>
            <a:r>
              <a:rPr lang="en-US" i="1" dirty="0" smtClean="0"/>
              <a:t>&gt;\Binaries\</a:t>
            </a:r>
            <a:r>
              <a:rPr lang="en-US" i="1" dirty="0" err="1" smtClean="0"/>
              <a:t>GFx</a:t>
            </a:r>
            <a:r>
              <a:rPr lang="en-US" i="1" dirty="0" smtClean="0"/>
              <a:t>\CLIK </a:t>
            </a:r>
            <a:r>
              <a:rPr lang="en-US" dirty="0" smtClean="0"/>
              <a:t>and find “</a:t>
            </a:r>
            <a:r>
              <a:rPr lang="en-US" dirty="0" err="1" smtClean="0"/>
              <a:t>Scaleform</a:t>
            </a:r>
            <a:r>
              <a:rPr lang="en-US" dirty="0" smtClean="0"/>
              <a:t> CLIK.mxp”</a:t>
            </a:r>
          </a:p>
          <a:p>
            <a:pPr lvl="1"/>
            <a:r>
              <a:rPr lang="en-US" dirty="0" smtClean="0"/>
              <a:t>Then to show the launcher tool go </a:t>
            </a:r>
            <a:r>
              <a:rPr lang="en-US" i="1" dirty="0" smtClean="0"/>
              <a:t>to Window &gt; Other Panels &gt; </a:t>
            </a:r>
            <a:r>
              <a:rPr lang="en-US" i="1" dirty="0" err="1" smtClean="0"/>
              <a:t>Scaleform</a:t>
            </a:r>
            <a:r>
              <a:rPr lang="en-US" i="1" dirty="0" smtClean="0"/>
              <a:t> Launcher </a:t>
            </a:r>
            <a:r>
              <a:rPr lang="en-US" dirty="0" smtClean="0"/>
              <a:t>(Window is next to Help)</a:t>
            </a:r>
          </a:p>
          <a:p>
            <a:r>
              <a:rPr lang="en-US" dirty="0" smtClean="0"/>
              <a:t>Always import </a:t>
            </a:r>
            <a:r>
              <a:rPr lang="en-US" dirty="0" err="1" smtClean="0"/>
              <a:t>png’s</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HUDS Cont’d</a:t>
            </a:r>
            <a:endParaRPr lang="en-US" dirty="0"/>
          </a:p>
        </p:txBody>
      </p:sp>
      <p:sp>
        <p:nvSpPr>
          <p:cNvPr id="3" name="Content Placeholder 2"/>
          <p:cNvSpPr>
            <a:spLocks noGrp="1"/>
          </p:cNvSpPr>
          <p:nvPr>
            <p:ph idx="1"/>
          </p:nvPr>
        </p:nvSpPr>
        <p:spPr/>
        <p:txBody>
          <a:bodyPr/>
          <a:lstStyle/>
          <a:p>
            <a:r>
              <a:rPr lang="en-US" dirty="0" smtClean="0"/>
              <a:t>Just like we did with the menu, import your SWF and any images that go along with it into the desired UDK package using the UDK editor</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HUDs Cont’d</a:t>
            </a:r>
            <a:endParaRPr lang="en-US" dirty="0"/>
          </a:p>
        </p:txBody>
      </p:sp>
      <p:sp>
        <p:nvSpPr>
          <p:cNvPr id="3" name="Content Placeholder 2"/>
          <p:cNvSpPr>
            <a:spLocks noGrp="1"/>
          </p:cNvSpPr>
          <p:nvPr>
            <p:ph idx="1"/>
          </p:nvPr>
        </p:nvSpPr>
        <p:spPr/>
        <p:txBody>
          <a:bodyPr>
            <a:normAutofit/>
          </a:bodyPr>
          <a:lstStyle/>
          <a:p>
            <a:r>
              <a:rPr lang="en-US" dirty="0" smtClean="0"/>
              <a:t>Okay there will be 3 files that you’ll need to update to get your new HUD in game.</a:t>
            </a:r>
          </a:p>
          <a:p>
            <a:pPr lvl="1"/>
            <a:r>
              <a:rPr lang="en-US" dirty="0" smtClean="0"/>
              <a:t>You game mode need to know what </a:t>
            </a:r>
            <a:r>
              <a:rPr lang="en-US" dirty="0" err="1" smtClean="0"/>
              <a:t>HUDType</a:t>
            </a:r>
            <a:r>
              <a:rPr lang="en-US" dirty="0" smtClean="0"/>
              <a:t> to call</a:t>
            </a:r>
          </a:p>
          <a:p>
            <a:pPr lvl="1"/>
            <a:r>
              <a:rPr lang="en-US" dirty="0" smtClean="0"/>
              <a:t>You need to handle how the HUD draws to the screen and how UDK will interact with the Flash symbols like the ammo bar</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Change your default </a:t>
            </a:r>
            <a:r>
              <a:rPr lang="en-US" dirty="0" err="1" smtClean="0"/>
              <a:t>hud</a:t>
            </a:r>
            <a:r>
              <a:rPr lang="en-US" dirty="0" smtClean="0"/>
              <a:t> type</a:t>
            </a:r>
          </a:p>
          <a:p>
            <a:pPr lvl="1"/>
            <a:r>
              <a:rPr lang="en-US" dirty="0" smtClean="0"/>
              <a:t>In this tutorial we’re using </a:t>
            </a:r>
            <a:r>
              <a:rPr lang="en-US" i="1" dirty="0" err="1" smtClean="0"/>
              <a:t>IntroGame</a:t>
            </a:r>
            <a:r>
              <a:rPr lang="en-US" dirty="0" smtClean="0"/>
              <a:t> as our game type. </a:t>
            </a:r>
            <a:r>
              <a:rPr lang="en-US" i="1" dirty="0" err="1" smtClean="0"/>
              <a:t>IntroGame</a:t>
            </a:r>
            <a:r>
              <a:rPr lang="en-US" dirty="0" smtClean="0"/>
              <a:t> just inherits from </a:t>
            </a:r>
            <a:r>
              <a:rPr lang="en-US" i="1" dirty="0" err="1" smtClean="0"/>
              <a:t>UTDeathmatch</a:t>
            </a:r>
            <a:r>
              <a:rPr lang="en-US" dirty="0" smtClean="0"/>
              <a:t> and changes a few of its base properties</a:t>
            </a:r>
          </a:p>
          <a:p>
            <a:pPr lvl="1"/>
            <a:r>
              <a:rPr lang="en-US" dirty="0" smtClean="0"/>
              <a:t>In the </a:t>
            </a:r>
            <a:r>
              <a:rPr lang="en-US" i="1" dirty="0" err="1" smtClean="0"/>
              <a:t>IntroGame</a:t>
            </a:r>
            <a:r>
              <a:rPr lang="en-US" dirty="0" smtClean="0"/>
              <a:t> class add to the default properties </a:t>
            </a:r>
          </a:p>
          <a:p>
            <a:pPr lvl="2"/>
            <a:r>
              <a:rPr lang="en-US" i="1" dirty="0" err="1" smtClean="0"/>
              <a:t>HUDType</a:t>
            </a:r>
            <a:r>
              <a:rPr lang="en-US" i="1" dirty="0" smtClean="0"/>
              <a:t>=</a:t>
            </a:r>
            <a:r>
              <a:rPr lang="en-US" i="1" dirty="0" err="1" smtClean="0"/>
              <a:t>class'UnrealScriptIntro.tutorialHUD</a:t>
            </a:r>
            <a:r>
              <a:rPr lang="en-US" i="1" dirty="0" smtClean="0"/>
              <a:t>'</a:t>
            </a:r>
          </a:p>
          <a:p>
            <a:pPr lvl="2"/>
            <a:r>
              <a:rPr lang="en-US" i="1" dirty="0" err="1" smtClean="0"/>
              <a:t>bUseClassicHUD</a:t>
            </a:r>
            <a:r>
              <a:rPr lang="en-US" i="1" dirty="0" smtClean="0"/>
              <a:t>=true //This allows us to manually set </a:t>
            </a:r>
            <a:r>
              <a:rPr lang="en-US" i="1" dirty="0" err="1" smtClean="0"/>
              <a:t>HUDType</a:t>
            </a:r>
            <a:endParaRPr lang="en-US" i="1" dirty="0" smtClean="0"/>
          </a:p>
          <a:p>
            <a:pPr lvl="1"/>
            <a:r>
              <a:rPr lang="en-US" dirty="0" smtClean="0"/>
              <a:t>We’ll create that </a:t>
            </a:r>
            <a:r>
              <a:rPr lang="en-US" i="1" dirty="0" err="1" smtClean="0"/>
              <a:t>tutorialHUD</a:t>
            </a:r>
            <a:r>
              <a:rPr lang="en-US" dirty="0" smtClean="0"/>
              <a:t> class next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Create a new class and call it </a:t>
            </a:r>
            <a:r>
              <a:rPr lang="en-US" i="1" dirty="0" err="1" smtClean="0"/>
              <a:t>tutorialHUD</a:t>
            </a:r>
            <a:r>
              <a:rPr lang="en-US" dirty="0" smtClean="0"/>
              <a:t>, or whatever you set your default property to in </a:t>
            </a:r>
            <a:r>
              <a:rPr lang="en-US" i="1" dirty="0" err="1" smtClean="0"/>
              <a:t>IntroGame</a:t>
            </a:r>
            <a:r>
              <a:rPr lang="en-US" dirty="0" smtClean="0"/>
              <a:t>.</a:t>
            </a:r>
          </a:p>
          <a:p>
            <a:r>
              <a:rPr lang="en-US" i="1" dirty="0" err="1" smtClean="0"/>
              <a:t>tutorialHUD</a:t>
            </a:r>
            <a:r>
              <a:rPr lang="en-US" dirty="0" smtClean="0"/>
              <a:t> will inherits from </a:t>
            </a:r>
            <a:r>
              <a:rPr lang="en-US" i="1" dirty="0" err="1" smtClean="0"/>
              <a:t>UTHUDBase</a:t>
            </a:r>
            <a:endParaRPr lang="en-US" i="1" dirty="0" smtClean="0"/>
          </a:p>
          <a:p>
            <a:r>
              <a:rPr lang="en-US" dirty="0" smtClean="0"/>
              <a:t>We’re just going to add a variable and add to the </a:t>
            </a:r>
            <a:r>
              <a:rPr lang="en-US" i="1" dirty="0" err="1" smtClean="0"/>
              <a:t>PostBeginPlay</a:t>
            </a:r>
            <a:r>
              <a:rPr lang="en-US" dirty="0" smtClean="0"/>
              <a:t>() and </a:t>
            </a:r>
            <a:r>
              <a:rPr lang="en-US" i="1" dirty="0" err="1" smtClean="0"/>
              <a:t>PostRender</a:t>
            </a:r>
            <a:r>
              <a:rPr lang="en-US" dirty="0" smtClean="0"/>
              <a:t>() methods</a:t>
            </a:r>
          </a:p>
          <a:p>
            <a:pPr lvl="1"/>
            <a:r>
              <a:rPr lang="en-US" dirty="0" smtClean="0"/>
              <a:t>In </a:t>
            </a:r>
            <a:r>
              <a:rPr lang="en-US" i="1" dirty="0" err="1" smtClean="0"/>
              <a:t>PostBeginPlay</a:t>
            </a:r>
            <a:r>
              <a:rPr lang="en-US" dirty="0" smtClean="0"/>
              <a:t>() we want to tell UDK that we have a HUD </a:t>
            </a:r>
            <a:r>
              <a:rPr lang="en-US" dirty="0" err="1" smtClean="0"/>
              <a:t>swf</a:t>
            </a:r>
            <a:r>
              <a:rPr lang="en-US" dirty="0" smtClean="0"/>
              <a:t> file that we want to use as our </a:t>
            </a:r>
            <a:r>
              <a:rPr lang="en-US" dirty="0" err="1" smtClean="0"/>
              <a:t>hud</a:t>
            </a:r>
            <a:r>
              <a:rPr lang="en-US" dirty="0" smtClean="0"/>
              <a:t> and that we want to play it. So we call the movie’s initialize function inherited from </a:t>
            </a:r>
            <a:r>
              <a:rPr lang="en-US" i="1" dirty="0" err="1" smtClean="0"/>
              <a:t>GFxMoviePlayer</a:t>
            </a:r>
            <a:r>
              <a:rPr lang="en-US" dirty="0" smtClean="0"/>
              <a:t> and we also want to call the </a:t>
            </a:r>
            <a:r>
              <a:rPr lang="en-US" i="1" dirty="0" smtClean="0"/>
              <a:t>Tick</a:t>
            </a:r>
            <a:r>
              <a:rPr lang="en-US" dirty="0" smtClean="0"/>
              <a:t>() every time the </a:t>
            </a:r>
            <a:r>
              <a:rPr lang="en-US" i="1" dirty="0" err="1" smtClean="0"/>
              <a:t>PostRender</a:t>
            </a:r>
            <a:r>
              <a:rPr lang="en-US" dirty="0" smtClean="0"/>
              <a:t> </a:t>
            </a:r>
            <a:r>
              <a:rPr lang="en-US" b="1" dirty="0" smtClean="0"/>
              <a:t>event </a:t>
            </a:r>
            <a:r>
              <a:rPr lang="en-US" dirty="0" smtClean="0"/>
              <a:t>is called.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Code for </a:t>
            </a:r>
            <a:r>
              <a:rPr lang="en-US" dirty="0" err="1" smtClean="0"/>
              <a:t>tutorialHUD.uc</a:t>
            </a:r>
            <a:endParaRPr lang="en-US" dirty="0"/>
          </a:p>
        </p:txBody>
      </p:sp>
      <p:sp>
        <p:nvSpPr>
          <p:cNvPr id="3" name="Content Placeholder 2"/>
          <p:cNvSpPr>
            <a:spLocks noGrp="1"/>
          </p:cNvSpPr>
          <p:nvPr>
            <p:ph idx="1"/>
          </p:nvPr>
        </p:nvSpPr>
        <p:spPr/>
        <p:txBody>
          <a:bodyPr>
            <a:normAutofit fontScale="25000" lnSpcReduction="20000"/>
          </a:bodyPr>
          <a:lstStyle/>
          <a:p>
            <a:pPr>
              <a:buNone/>
            </a:pPr>
            <a:r>
              <a:rPr lang="en-US" dirty="0" smtClean="0"/>
              <a:t>class </a:t>
            </a:r>
            <a:r>
              <a:rPr lang="en-US" dirty="0" err="1" smtClean="0"/>
              <a:t>tutorialHUD</a:t>
            </a:r>
            <a:r>
              <a:rPr lang="en-US" dirty="0" smtClean="0"/>
              <a:t> extends </a:t>
            </a:r>
            <a:r>
              <a:rPr lang="en-US" dirty="0" err="1" smtClean="0"/>
              <a:t>UTHUDBase</a:t>
            </a:r>
            <a:r>
              <a:rPr lang="en-US" dirty="0" smtClean="0"/>
              <a:t>;</a:t>
            </a:r>
          </a:p>
          <a:p>
            <a:pPr>
              <a:buNone/>
            </a:pPr>
            <a:endParaRPr lang="en-US" dirty="0" smtClean="0"/>
          </a:p>
          <a:p>
            <a:pPr>
              <a:buNone/>
            </a:pPr>
            <a:r>
              <a:rPr lang="en-US" dirty="0" err="1" smtClean="0"/>
              <a:t>var</a:t>
            </a:r>
            <a:r>
              <a:rPr lang="en-US" dirty="0" smtClean="0"/>
              <a:t> </a:t>
            </a:r>
            <a:r>
              <a:rPr lang="en-US" dirty="0" err="1" smtClean="0"/>
              <a:t>HUDMoviePlayer</a:t>
            </a:r>
            <a:r>
              <a:rPr lang="en-US" dirty="0" smtClean="0"/>
              <a:t> </a:t>
            </a:r>
            <a:r>
              <a:rPr lang="en-US" dirty="0" err="1" smtClean="0"/>
              <a:t>HudMovie</a:t>
            </a:r>
            <a:r>
              <a:rPr lang="en-US" dirty="0" smtClean="0"/>
              <a:t>;    // the reference to our </a:t>
            </a:r>
            <a:r>
              <a:rPr lang="en-US" dirty="0" err="1" smtClean="0"/>
              <a:t>hud</a:t>
            </a:r>
            <a:r>
              <a:rPr lang="en-US" dirty="0" smtClean="0"/>
              <a:t> movie</a:t>
            </a:r>
          </a:p>
          <a:p>
            <a:pPr>
              <a:buNone/>
            </a:pPr>
            <a:endParaRPr lang="en-US" dirty="0" smtClean="0"/>
          </a:p>
          <a:p>
            <a:pPr>
              <a:buNone/>
            </a:pPr>
            <a:r>
              <a:rPr lang="en-US" dirty="0" smtClean="0"/>
              <a:t>singular event Destroyed()</a:t>
            </a:r>
          </a:p>
          <a:p>
            <a:pPr>
              <a:buNone/>
            </a:pPr>
            <a:r>
              <a:rPr lang="en-US" dirty="0" smtClean="0"/>
              <a:t>{</a:t>
            </a:r>
          </a:p>
          <a:p>
            <a:pPr lvl="1">
              <a:buNone/>
            </a:pPr>
            <a:r>
              <a:rPr lang="en-US" sz="3200" dirty="0" smtClean="0"/>
              <a:t>if(</a:t>
            </a:r>
            <a:r>
              <a:rPr lang="en-US" sz="3200" dirty="0" err="1" smtClean="0"/>
              <a:t>HudMovie</a:t>
            </a:r>
            <a:r>
              <a:rPr lang="en-US" sz="3200" dirty="0" smtClean="0"/>
              <a:t> != none)</a:t>
            </a:r>
          </a:p>
          <a:p>
            <a:pPr lvl="1">
              <a:buNone/>
            </a:pPr>
            <a:r>
              <a:rPr lang="en-US" sz="3200" dirty="0" smtClean="0"/>
              <a:t>{</a:t>
            </a:r>
          </a:p>
          <a:p>
            <a:pPr lvl="2">
              <a:buNone/>
            </a:pPr>
            <a:r>
              <a:rPr lang="en-US" sz="3200" dirty="0" smtClean="0"/>
              <a:t>//garbage collection</a:t>
            </a:r>
          </a:p>
          <a:p>
            <a:pPr lvl="2">
              <a:buNone/>
            </a:pPr>
            <a:r>
              <a:rPr lang="en-US" sz="3200" dirty="0" err="1" smtClean="0"/>
              <a:t>HudMovie.Close</a:t>
            </a:r>
            <a:r>
              <a:rPr lang="en-US" sz="3200" dirty="0" smtClean="0"/>
              <a:t>(true);</a:t>
            </a:r>
          </a:p>
          <a:p>
            <a:pPr lvl="2">
              <a:buNone/>
            </a:pPr>
            <a:r>
              <a:rPr lang="en-US" sz="3200" dirty="0" err="1" smtClean="0"/>
              <a:t>HudMovie</a:t>
            </a:r>
            <a:r>
              <a:rPr lang="en-US" sz="3200" dirty="0" smtClean="0"/>
              <a:t> = none;    // similar to setting it to NULL</a:t>
            </a:r>
          </a:p>
          <a:p>
            <a:pPr lvl="1">
              <a:buNone/>
            </a:pPr>
            <a:r>
              <a:rPr lang="en-US" sz="3200" dirty="0" smtClean="0"/>
              <a:t>}</a:t>
            </a:r>
          </a:p>
          <a:p>
            <a:pPr>
              <a:buNone/>
            </a:pPr>
            <a:endParaRPr lang="en-US" dirty="0" smtClean="0"/>
          </a:p>
          <a:p>
            <a:pPr>
              <a:buNone/>
            </a:pPr>
            <a:r>
              <a:rPr lang="en-US" dirty="0" smtClean="0"/>
              <a:t>	</a:t>
            </a:r>
            <a:r>
              <a:rPr lang="en-US" dirty="0" err="1" smtClean="0"/>
              <a:t>super.Destroyed</a:t>
            </a:r>
            <a:r>
              <a:rPr lang="en-US" dirty="0" smtClean="0"/>
              <a:t>();</a:t>
            </a:r>
          </a:p>
          <a:p>
            <a:pPr>
              <a:buNone/>
            </a:pPr>
            <a:r>
              <a:rPr lang="en-US" dirty="0" smtClean="0"/>
              <a:t>}</a:t>
            </a:r>
          </a:p>
          <a:p>
            <a:pPr>
              <a:buNone/>
            </a:pPr>
            <a:endParaRPr lang="en-US" dirty="0" smtClean="0"/>
          </a:p>
          <a:p>
            <a:pPr>
              <a:buNone/>
            </a:pPr>
            <a:r>
              <a:rPr lang="en-US" dirty="0" smtClean="0"/>
              <a:t>//Call the post begin play function, only run on Client side</a:t>
            </a:r>
          </a:p>
          <a:p>
            <a:pPr>
              <a:buNone/>
            </a:pPr>
            <a:r>
              <a:rPr lang="en-US" dirty="0" smtClean="0"/>
              <a:t>simulated function </a:t>
            </a:r>
            <a:r>
              <a:rPr lang="en-US" dirty="0" err="1" smtClean="0"/>
              <a:t>PostBeginPlay</a:t>
            </a:r>
            <a:r>
              <a:rPr lang="en-US" dirty="0" smtClean="0"/>
              <a:t>()</a:t>
            </a:r>
          </a:p>
          <a:p>
            <a:pPr>
              <a:buNone/>
            </a:pPr>
            <a:r>
              <a:rPr lang="en-US" dirty="0" smtClean="0"/>
              <a:t>{</a:t>
            </a:r>
          </a:p>
          <a:p>
            <a:pPr lvl="1">
              <a:buNone/>
            </a:pPr>
            <a:r>
              <a:rPr lang="en-US" sz="3200" dirty="0" err="1" smtClean="0"/>
              <a:t>super.PostBeginPlay</a:t>
            </a:r>
            <a:r>
              <a:rPr lang="en-US" sz="3200" dirty="0" smtClean="0"/>
              <a:t>();</a:t>
            </a:r>
          </a:p>
          <a:p>
            <a:pPr lvl="1">
              <a:buNone/>
            </a:pPr>
            <a:endParaRPr lang="en-US" sz="3200" dirty="0" smtClean="0"/>
          </a:p>
          <a:p>
            <a:pPr lvl="1">
              <a:buNone/>
            </a:pPr>
            <a:r>
              <a:rPr lang="en-US" sz="3200" dirty="0" err="1" smtClean="0"/>
              <a:t>HudMovie</a:t>
            </a:r>
            <a:r>
              <a:rPr lang="en-US" sz="3200" dirty="0" smtClean="0"/>
              <a:t> = new </a:t>
            </a:r>
            <a:r>
              <a:rPr lang="en-US" sz="3200" dirty="0" err="1" smtClean="0"/>
              <a:t>class'HudMoviePlayer</a:t>
            </a:r>
            <a:r>
              <a:rPr lang="en-US" sz="3200" dirty="0" smtClean="0"/>
              <a:t>';</a:t>
            </a:r>
          </a:p>
          <a:p>
            <a:pPr lvl="1">
              <a:buNone/>
            </a:pPr>
            <a:endParaRPr lang="en-US" sz="3200" dirty="0" smtClean="0"/>
          </a:p>
          <a:p>
            <a:pPr lvl="1">
              <a:buNone/>
            </a:pPr>
            <a:r>
              <a:rPr lang="en-US" sz="3200" dirty="0" smtClean="0"/>
              <a:t>// Set the timing mode to match up to what will run in UDK</a:t>
            </a:r>
          </a:p>
          <a:p>
            <a:pPr lvl="1">
              <a:buNone/>
            </a:pPr>
            <a:r>
              <a:rPr lang="en-US" sz="3200" dirty="0" err="1" smtClean="0"/>
              <a:t>HudMovie.SetTimingMode</a:t>
            </a:r>
            <a:r>
              <a:rPr lang="en-US" sz="3200" dirty="0" smtClean="0"/>
              <a:t>(</a:t>
            </a:r>
            <a:r>
              <a:rPr lang="en-US" sz="3200" dirty="0" err="1" smtClean="0"/>
              <a:t>TM_Real</a:t>
            </a:r>
            <a:r>
              <a:rPr lang="en-US" sz="3200" dirty="0" smtClean="0"/>
              <a:t>);</a:t>
            </a:r>
          </a:p>
          <a:p>
            <a:pPr lvl="1">
              <a:buNone/>
            </a:pPr>
            <a:endParaRPr lang="en-US" sz="3200" dirty="0" smtClean="0"/>
          </a:p>
          <a:p>
            <a:pPr lvl="1">
              <a:buNone/>
            </a:pPr>
            <a:r>
              <a:rPr lang="en-US" sz="3200" dirty="0" smtClean="0"/>
              <a:t>//init </a:t>
            </a:r>
            <a:r>
              <a:rPr lang="en-US" sz="3200" dirty="0" err="1" smtClean="0"/>
              <a:t>HudMovie</a:t>
            </a:r>
            <a:endParaRPr lang="en-US" sz="3200" dirty="0" smtClean="0"/>
          </a:p>
          <a:p>
            <a:pPr lvl="1">
              <a:buNone/>
            </a:pPr>
            <a:r>
              <a:rPr lang="en-US" sz="3200" dirty="0" err="1" smtClean="0"/>
              <a:t>HudMovie.Init</a:t>
            </a:r>
            <a:r>
              <a:rPr lang="en-US" sz="3200" dirty="0" smtClean="0"/>
              <a:t>(</a:t>
            </a:r>
            <a:r>
              <a:rPr lang="en-US" sz="3200" dirty="0" err="1" smtClean="0"/>
              <a:t>LocalPlayer</a:t>
            </a:r>
            <a:r>
              <a:rPr lang="en-US" sz="3200" dirty="0" smtClean="0"/>
              <a:t>(</a:t>
            </a:r>
            <a:r>
              <a:rPr lang="en-US" sz="3200" dirty="0" err="1" smtClean="0"/>
              <a:t>PlayerOwner.Player</a:t>
            </a:r>
            <a:r>
              <a:rPr lang="en-US" sz="3200" dirty="0" smtClean="0"/>
              <a:t>));</a:t>
            </a:r>
          </a:p>
          <a:p>
            <a:pPr>
              <a:buNone/>
            </a:pPr>
            <a:r>
              <a:rPr lang="en-US" dirty="0" smtClean="0"/>
              <a:t>}</a:t>
            </a:r>
          </a:p>
          <a:p>
            <a:pPr>
              <a:buNone/>
            </a:pPr>
            <a:endParaRPr lang="en-US" dirty="0" smtClean="0"/>
          </a:p>
          <a:p>
            <a:pPr>
              <a:buNone/>
            </a:pPr>
            <a:r>
              <a:rPr lang="en-US" dirty="0" smtClean="0"/>
              <a:t>// This is called for every tick the HUD should be updated</a:t>
            </a:r>
          </a:p>
          <a:p>
            <a:pPr>
              <a:buNone/>
            </a:pPr>
            <a:r>
              <a:rPr lang="en-US" dirty="0" smtClean="0"/>
              <a:t>event </a:t>
            </a:r>
            <a:r>
              <a:rPr lang="en-US" dirty="0" err="1" smtClean="0"/>
              <a:t>PostRender</a:t>
            </a:r>
            <a:r>
              <a:rPr lang="en-US" dirty="0" smtClean="0"/>
              <a:t>()</a:t>
            </a:r>
          </a:p>
          <a:p>
            <a:pPr>
              <a:buNone/>
            </a:pPr>
            <a:r>
              <a:rPr lang="en-US" dirty="0" smtClean="0"/>
              <a:t>{</a:t>
            </a:r>
          </a:p>
          <a:p>
            <a:pPr>
              <a:buNone/>
            </a:pPr>
            <a:r>
              <a:rPr lang="en-US" dirty="0" smtClean="0"/>
              <a:t>	</a:t>
            </a:r>
            <a:r>
              <a:rPr lang="en-US" dirty="0" err="1" smtClean="0"/>
              <a:t>HudMovie.TickHUD</a:t>
            </a:r>
            <a:r>
              <a:rPr lang="en-US" dirty="0" smtClean="0"/>
              <a:t>();</a:t>
            </a:r>
          </a:p>
          <a:p>
            <a:pPr>
              <a:buNone/>
            </a:pPr>
            <a:r>
              <a:rPr lang="en-US" dirty="0" smtClean="0"/>
              <a:t>}</a:t>
            </a:r>
          </a:p>
          <a:p>
            <a:pPr>
              <a:buNone/>
            </a:pPr>
            <a:endParaRPr lang="en-US" dirty="0" smtClean="0"/>
          </a:p>
          <a:p>
            <a:pPr>
              <a:buNone/>
            </a:pPr>
            <a:r>
              <a:rPr lang="en-US" dirty="0" err="1" smtClean="0"/>
              <a:t>DefaultProperties</a:t>
            </a:r>
            <a:endParaRPr lang="en-US" dirty="0" smtClean="0"/>
          </a:p>
          <a:p>
            <a:pPr>
              <a:buNone/>
            </a:pPr>
            <a:r>
              <a:rPr lang="en-US" dirty="0" smtClean="0"/>
              <a:t>{</a:t>
            </a:r>
          </a:p>
          <a:p>
            <a:pPr>
              <a:buNone/>
            </a:pPr>
            <a:r>
              <a:rPr lang="en-US" dirty="0" smtClean="0"/>
              <a:t>}</a:t>
            </a:r>
          </a:p>
          <a:p>
            <a:endParaRPr lang="en-US" dirty="0" smtClean="0"/>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tutorialHUD.uc</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we just did was declare a </a:t>
            </a:r>
            <a:r>
              <a:rPr lang="en-US" i="1" dirty="0" err="1" smtClean="0"/>
              <a:t>HUDMoviePlayer</a:t>
            </a:r>
            <a:r>
              <a:rPr lang="en-US" dirty="0" smtClean="0"/>
              <a:t> object</a:t>
            </a:r>
          </a:p>
          <a:p>
            <a:r>
              <a:rPr lang="en-US" dirty="0" smtClean="0"/>
              <a:t>The </a:t>
            </a:r>
            <a:r>
              <a:rPr lang="en-US" b="1" dirty="0" smtClean="0"/>
              <a:t>event</a:t>
            </a:r>
            <a:r>
              <a:rPr lang="en-US" dirty="0" smtClean="0"/>
              <a:t> </a:t>
            </a:r>
            <a:r>
              <a:rPr lang="en-US" i="1" dirty="0" smtClean="0"/>
              <a:t>Destroyed() </a:t>
            </a:r>
            <a:r>
              <a:rPr lang="en-US" dirty="0" smtClean="0"/>
              <a:t>is our garbage collector. We want to remove and close our </a:t>
            </a:r>
            <a:r>
              <a:rPr lang="en-US" i="1" dirty="0" err="1" smtClean="0"/>
              <a:t>HUDMovie</a:t>
            </a:r>
            <a:r>
              <a:rPr lang="en-US" dirty="0" smtClean="0"/>
              <a:t> reference</a:t>
            </a:r>
          </a:p>
          <a:p>
            <a:r>
              <a:rPr lang="en-US" dirty="0" smtClean="0"/>
              <a:t>We add to </a:t>
            </a:r>
            <a:r>
              <a:rPr lang="en-US" i="1" dirty="0" err="1" smtClean="0"/>
              <a:t>PostBeginPlay</a:t>
            </a:r>
            <a:r>
              <a:rPr lang="en-US" dirty="0" smtClean="0"/>
              <a:t> that we want to set our </a:t>
            </a:r>
            <a:r>
              <a:rPr lang="en-US" i="1" dirty="0" err="1" smtClean="0"/>
              <a:t>HUDMovie</a:t>
            </a:r>
            <a:r>
              <a:rPr lang="en-US" dirty="0" smtClean="0"/>
              <a:t> and initialize it</a:t>
            </a:r>
          </a:p>
          <a:p>
            <a:r>
              <a:rPr lang="en-US" dirty="0" smtClean="0"/>
              <a:t>In </a:t>
            </a:r>
            <a:r>
              <a:rPr lang="en-US" i="1" dirty="0" err="1" smtClean="0"/>
              <a:t>PostRender</a:t>
            </a:r>
            <a:r>
              <a:rPr lang="en-US" dirty="0" smtClean="0"/>
              <a:t>() we want to update the properties that we will use to change the look of the HUD. This will be with the </a:t>
            </a:r>
            <a:r>
              <a:rPr lang="en-US" i="1" dirty="0" err="1" smtClean="0"/>
              <a:t>TickHUD</a:t>
            </a:r>
            <a:r>
              <a:rPr lang="en-US" dirty="0" smtClean="0"/>
              <a:t>() function.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Cont’d</a:t>
            </a:r>
            <a:endParaRPr lang="en-US" dirty="0"/>
          </a:p>
        </p:txBody>
      </p:sp>
      <p:sp>
        <p:nvSpPr>
          <p:cNvPr id="3" name="Content Placeholder 2"/>
          <p:cNvSpPr>
            <a:spLocks noGrp="1"/>
          </p:cNvSpPr>
          <p:nvPr>
            <p:ph idx="1"/>
          </p:nvPr>
        </p:nvSpPr>
        <p:spPr/>
        <p:txBody>
          <a:bodyPr/>
          <a:lstStyle/>
          <a:p>
            <a:r>
              <a:rPr lang="en-US" dirty="0" smtClean="0"/>
              <a:t>Now we have </a:t>
            </a:r>
            <a:r>
              <a:rPr lang="en-US" i="1" dirty="0" err="1" smtClean="0"/>
              <a:t>tutorialHUD</a:t>
            </a:r>
            <a:r>
              <a:rPr lang="en-US" dirty="0" smtClean="0"/>
              <a:t> and it manipulates this </a:t>
            </a:r>
            <a:r>
              <a:rPr lang="en-US" i="1" dirty="0" err="1" smtClean="0"/>
              <a:t>HUDMoviePlayer</a:t>
            </a:r>
            <a:r>
              <a:rPr lang="en-US" dirty="0" smtClean="0"/>
              <a:t> object.</a:t>
            </a:r>
          </a:p>
          <a:p>
            <a:r>
              <a:rPr lang="en-US" dirty="0" smtClean="0"/>
              <a:t>We need to create that class now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Code for </a:t>
            </a:r>
            <a:r>
              <a:rPr lang="en-US" dirty="0" err="1" smtClean="0"/>
              <a:t>HUDMoviePlayer.uc</a:t>
            </a:r>
            <a:endParaRPr lang="en-US" dirty="0"/>
          </a:p>
        </p:txBody>
      </p:sp>
      <p:sp>
        <p:nvSpPr>
          <p:cNvPr id="3" name="Content Placeholder 2"/>
          <p:cNvSpPr>
            <a:spLocks noGrp="1"/>
          </p:cNvSpPr>
          <p:nvPr>
            <p:ph idx="1"/>
          </p:nvPr>
        </p:nvSpPr>
        <p:spPr/>
        <p:txBody>
          <a:bodyPr>
            <a:noAutofit/>
          </a:bodyPr>
          <a:lstStyle/>
          <a:p>
            <a:pPr>
              <a:buNone/>
            </a:pPr>
            <a:r>
              <a:rPr lang="en-US" sz="1050" dirty="0" smtClean="0"/>
              <a:t>class </a:t>
            </a:r>
            <a:r>
              <a:rPr lang="en-US" sz="1050" dirty="0" err="1" smtClean="0"/>
              <a:t>HudMoviePlayer</a:t>
            </a:r>
            <a:r>
              <a:rPr lang="en-US" sz="1050" dirty="0" smtClean="0"/>
              <a:t> extends </a:t>
            </a:r>
            <a:r>
              <a:rPr lang="en-US" sz="1050" dirty="0" err="1" smtClean="0"/>
              <a:t>GFxMoviePlayer</a:t>
            </a:r>
            <a:r>
              <a:rPr lang="en-US" sz="1050" dirty="0" smtClean="0"/>
              <a:t>;</a:t>
            </a:r>
          </a:p>
          <a:p>
            <a:pPr>
              <a:buNone/>
            </a:pPr>
            <a:endParaRPr lang="en-US" sz="1050" dirty="0" smtClean="0"/>
          </a:p>
          <a:p>
            <a:pPr>
              <a:buNone/>
            </a:pPr>
            <a:r>
              <a:rPr lang="en-US" sz="1050" dirty="0" smtClean="0"/>
              <a:t>// state variables, holds the current state for the ammo count</a:t>
            </a:r>
          </a:p>
          <a:p>
            <a:pPr>
              <a:buNone/>
            </a:pPr>
            <a:r>
              <a:rPr lang="en-US" sz="1050" dirty="0" err="1" smtClean="0"/>
              <a:t>var</a:t>
            </a:r>
            <a:r>
              <a:rPr lang="en-US" sz="1050" dirty="0" smtClean="0"/>
              <a:t> float </a:t>
            </a:r>
            <a:r>
              <a:rPr lang="en-US" sz="1050" dirty="0" err="1" smtClean="0"/>
              <a:t>LastAmmoCount</a:t>
            </a:r>
            <a:r>
              <a:rPr lang="en-US" sz="1050" dirty="0" smtClean="0"/>
              <a:t>;</a:t>
            </a:r>
          </a:p>
          <a:p>
            <a:pPr>
              <a:buNone/>
            </a:pPr>
            <a:endParaRPr lang="en-US" sz="1050" dirty="0" smtClean="0"/>
          </a:p>
          <a:p>
            <a:pPr>
              <a:buNone/>
            </a:pPr>
            <a:r>
              <a:rPr lang="en-US" sz="1050" dirty="0" smtClean="0"/>
              <a:t>// variables for holding the flash </a:t>
            </a:r>
            <a:r>
              <a:rPr lang="en-US" sz="1050" dirty="0" err="1" smtClean="0"/>
              <a:t>movieclip</a:t>
            </a:r>
            <a:r>
              <a:rPr lang="en-US" sz="1050" dirty="0" smtClean="0"/>
              <a:t> references</a:t>
            </a:r>
          </a:p>
          <a:p>
            <a:pPr>
              <a:buNone/>
            </a:pPr>
            <a:r>
              <a:rPr lang="en-US" sz="1050" dirty="0" err="1" smtClean="0"/>
              <a:t>var</a:t>
            </a:r>
            <a:r>
              <a:rPr lang="en-US" sz="1050" dirty="0" smtClean="0"/>
              <a:t> </a:t>
            </a:r>
            <a:r>
              <a:rPr lang="en-US" sz="1050" dirty="0" err="1" smtClean="0"/>
              <a:t>GFxObject</a:t>
            </a:r>
            <a:r>
              <a:rPr lang="en-US" sz="1050" dirty="0" smtClean="0"/>
              <a:t> </a:t>
            </a:r>
            <a:r>
              <a:rPr lang="en-US" sz="1050" dirty="0" err="1" smtClean="0"/>
              <a:t>AmmoMC</a:t>
            </a:r>
            <a:r>
              <a:rPr lang="en-US" sz="1050" dirty="0" smtClean="0"/>
              <a:t>;</a:t>
            </a:r>
          </a:p>
          <a:p>
            <a:pPr>
              <a:buNone/>
            </a:pPr>
            <a:r>
              <a:rPr lang="en-US" sz="1050" dirty="0" err="1" smtClean="0"/>
              <a:t>var</a:t>
            </a:r>
            <a:r>
              <a:rPr lang="en-US" sz="1050" dirty="0" smtClean="0"/>
              <a:t> </a:t>
            </a:r>
            <a:r>
              <a:rPr lang="en-US" sz="1050" dirty="0" err="1" smtClean="0"/>
              <a:t>GFxObject</a:t>
            </a:r>
            <a:r>
              <a:rPr lang="en-US" sz="1050" dirty="0" smtClean="0"/>
              <a:t> </a:t>
            </a:r>
            <a:r>
              <a:rPr lang="en-US" sz="1050" dirty="0" err="1" smtClean="0"/>
              <a:t>AmmoBarMC</a:t>
            </a:r>
            <a:r>
              <a:rPr lang="en-US" sz="1050" dirty="0" smtClean="0"/>
              <a:t>;</a:t>
            </a:r>
          </a:p>
          <a:p>
            <a:pPr>
              <a:buNone/>
            </a:pPr>
            <a:endParaRPr lang="en-US" sz="1050" dirty="0" smtClean="0"/>
          </a:p>
          <a:p>
            <a:pPr>
              <a:buNone/>
            </a:pPr>
            <a:r>
              <a:rPr lang="en-US" sz="1050" dirty="0" smtClean="0"/>
              <a:t>// Called from </a:t>
            </a:r>
            <a:r>
              <a:rPr lang="en-US" sz="1050" dirty="0" err="1" smtClean="0"/>
              <a:t>tutorialHud's</a:t>
            </a:r>
            <a:r>
              <a:rPr lang="en-US" sz="1050" dirty="0" smtClean="0"/>
              <a:t> </a:t>
            </a:r>
            <a:r>
              <a:rPr lang="en-US" sz="1050" dirty="0" err="1" smtClean="0"/>
              <a:t>PostBeginPlay</a:t>
            </a:r>
            <a:r>
              <a:rPr lang="en-US" sz="1050" dirty="0" smtClean="0"/>
              <a:t>()</a:t>
            </a:r>
          </a:p>
          <a:p>
            <a:pPr>
              <a:buNone/>
            </a:pPr>
            <a:r>
              <a:rPr lang="en-US" sz="1050" dirty="0" smtClean="0"/>
              <a:t>function Init(optional </a:t>
            </a:r>
            <a:r>
              <a:rPr lang="en-US" sz="1050" dirty="0" err="1" smtClean="0"/>
              <a:t>LocalPlayer</a:t>
            </a:r>
            <a:r>
              <a:rPr lang="en-US" sz="1050" dirty="0" smtClean="0"/>
              <a:t> PC)</a:t>
            </a:r>
          </a:p>
          <a:p>
            <a:pPr>
              <a:buNone/>
            </a:pPr>
            <a:r>
              <a:rPr lang="en-US" sz="1050" dirty="0" smtClean="0"/>
              <a:t>{</a:t>
            </a:r>
          </a:p>
          <a:p>
            <a:pPr lvl="1">
              <a:buNone/>
            </a:pPr>
            <a:r>
              <a:rPr lang="en-US" sz="1050" dirty="0" smtClean="0"/>
              <a:t>//start and load the SWF file</a:t>
            </a:r>
          </a:p>
          <a:p>
            <a:pPr lvl="1">
              <a:buNone/>
            </a:pPr>
            <a:r>
              <a:rPr lang="en-US" sz="1050" dirty="0" smtClean="0"/>
              <a:t>Start();</a:t>
            </a:r>
          </a:p>
          <a:p>
            <a:pPr lvl="1">
              <a:buNone/>
            </a:pPr>
            <a:r>
              <a:rPr lang="en-US" sz="1050" dirty="0" smtClean="0"/>
              <a:t>Advance(0.f);</a:t>
            </a:r>
          </a:p>
          <a:p>
            <a:pPr lvl="1">
              <a:buNone/>
            </a:pPr>
            <a:endParaRPr lang="en-US" sz="1050" dirty="0" smtClean="0"/>
          </a:p>
          <a:p>
            <a:pPr lvl="1">
              <a:buNone/>
            </a:pPr>
            <a:r>
              <a:rPr lang="en-US" sz="1050" dirty="0" smtClean="0"/>
              <a:t>// Set the last count variable so it gets updated on the first tick</a:t>
            </a:r>
          </a:p>
          <a:p>
            <a:pPr lvl="1">
              <a:buNone/>
            </a:pPr>
            <a:r>
              <a:rPr lang="en-US" sz="1050" dirty="0" err="1" smtClean="0"/>
              <a:t>LastAmmoCount</a:t>
            </a:r>
            <a:r>
              <a:rPr lang="en-US" sz="1050" dirty="0" smtClean="0"/>
              <a:t> = -201;</a:t>
            </a:r>
          </a:p>
          <a:p>
            <a:pPr lvl="1">
              <a:buNone/>
            </a:pPr>
            <a:endParaRPr lang="en-US" sz="1050" dirty="0" smtClean="0"/>
          </a:p>
          <a:p>
            <a:pPr lvl="1">
              <a:buNone/>
            </a:pPr>
            <a:r>
              <a:rPr lang="en-US" sz="1050" dirty="0" err="1" smtClean="0"/>
              <a:t>AmmoMC</a:t>
            </a:r>
            <a:r>
              <a:rPr lang="en-US" sz="1050" dirty="0" smtClean="0"/>
              <a:t> = </a:t>
            </a:r>
            <a:r>
              <a:rPr lang="en-US" sz="1050" dirty="0" err="1" smtClean="0"/>
              <a:t>GetVariableObject</a:t>
            </a:r>
            <a:r>
              <a:rPr lang="en-US" sz="1050" dirty="0" smtClean="0"/>
              <a:t>("_</a:t>
            </a:r>
            <a:r>
              <a:rPr lang="en-US" sz="1050" dirty="0" err="1" smtClean="0"/>
              <a:t>root.AmmoBox</a:t>
            </a:r>
            <a:r>
              <a:rPr lang="en-US" sz="1050" dirty="0" smtClean="0"/>
              <a:t>");</a:t>
            </a:r>
          </a:p>
          <a:p>
            <a:pPr lvl="1">
              <a:buNone/>
            </a:pPr>
            <a:r>
              <a:rPr lang="en-US" sz="1050" dirty="0" err="1" smtClean="0"/>
              <a:t>AmmoBarMC</a:t>
            </a:r>
            <a:r>
              <a:rPr lang="en-US" sz="1050" dirty="0" smtClean="0"/>
              <a:t> = </a:t>
            </a:r>
            <a:r>
              <a:rPr lang="en-US" sz="1050" dirty="0" err="1" smtClean="0"/>
              <a:t>GetVariableObject</a:t>
            </a:r>
            <a:r>
              <a:rPr lang="en-US" sz="1050" dirty="0" smtClean="0"/>
              <a:t>("_</a:t>
            </a:r>
            <a:r>
              <a:rPr lang="en-US" sz="1050" dirty="0" err="1" smtClean="0"/>
              <a:t>root.AmmoBox.left</a:t>
            </a:r>
            <a:r>
              <a:rPr lang="en-US" sz="1050" dirty="0" smtClean="0"/>
              <a:t>");</a:t>
            </a:r>
          </a:p>
          <a:p>
            <a:pPr lvl="1">
              <a:buNone/>
            </a:pPr>
            <a:endParaRPr lang="en-US" sz="1050" dirty="0" smtClean="0"/>
          </a:p>
          <a:p>
            <a:pPr lvl="1">
              <a:buNone/>
            </a:pPr>
            <a:r>
              <a:rPr lang="en-US" sz="1050" dirty="0" err="1" smtClean="0"/>
              <a:t>super.Init</a:t>
            </a:r>
            <a:r>
              <a:rPr lang="en-US" sz="1050" dirty="0" smtClean="0"/>
              <a:t>(PC);</a:t>
            </a:r>
          </a:p>
          <a:p>
            <a:pPr>
              <a:buNone/>
            </a:pPr>
            <a:r>
              <a:rPr lang="en-US" sz="1050" dirty="0"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Code for </a:t>
            </a:r>
            <a:r>
              <a:rPr lang="en-US" dirty="0" err="1" smtClean="0"/>
              <a:t>HUDMoviePlayer.uc</a:t>
            </a: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sz="3600" dirty="0" smtClean="0"/>
          </a:p>
          <a:p>
            <a:pPr>
              <a:buNone/>
            </a:pPr>
            <a:r>
              <a:rPr lang="en-US" sz="3600" dirty="0" smtClean="0"/>
              <a:t>// a function that will be called every frame</a:t>
            </a:r>
          </a:p>
          <a:p>
            <a:pPr>
              <a:buNone/>
            </a:pPr>
            <a:r>
              <a:rPr lang="en-US" sz="3600" dirty="0" smtClean="0"/>
              <a:t>function </a:t>
            </a:r>
            <a:r>
              <a:rPr lang="en-US" sz="3600" dirty="0" err="1" smtClean="0"/>
              <a:t>TickHUD</a:t>
            </a:r>
            <a:r>
              <a:rPr lang="en-US" sz="3600" dirty="0" smtClean="0"/>
              <a:t>()</a:t>
            </a:r>
          </a:p>
          <a:p>
            <a:pPr>
              <a:buNone/>
            </a:pPr>
            <a:r>
              <a:rPr lang="en-US" sz="3600" dirty="0" smtClean="0"/>
              <a:t>{</a:t>
            </a:r>
          </a:p>
          <a:p>
            <a:pPr lvl="1">
              <a:buNone/>
            </a:pPr>
            <a:r>
              <a:rPr lang="en-US" sz="3600" dirty="0" smtClean="0"/>
              <a:t>local </a:t>
            </a:r>
            <a:r>
              <a:rPr lang="en-US" sz="3600" dirty="0" err="1" smtClean="0"/>
              <a:t>UTPawn</a:t>
            </a:r>
            <a:r>
              <a:rPr lang="en-US" sz="3600" dirty="0" smtClean="0"/>
              <a:t> </a:t>
            </a:r>
            <a:r>
              <a:rPr lang="en-US" sz="3600" dirty="0" err="1" smtClean="0"/>
              <a:t>utp</a:t>
            </a:r>
            <a:r>
              <a:rPr lang="en-US" sz="3600" dirty="0" smtClean="0"/>
              <a:t>;</a:t>
            </a:r>
          </a:p>
          <a:p>
            <a:pPr lvl="1">
              <a:buNone/>
            </a:pPr>
            <a:r>
              <a:rPr lang="en-US" sz="3600" dirty="0" smtClean="0"/>
              <a:t>local </a:t>
            </a:r>
            <a:r>
              <a:rPr lang="en-US" sz="3600" dirty="0" err="1" smtClean="0"/>
              <a:t>UTWeapon</a:t>
            </a:r>
            <a:r>
              <a:rPr lang="en-US" sz="3600" dirty="0" smtClean="0"/>
              <a:t> item;</a:t>
            </a:r>
          </a:p>
          <a:p>
            <a:pPr lvl="1">
              <a:buNone/>
            </a:pPr>
            <a:endParaRPr lang="en-US" sz="3600" dirty="0" smtClean="0"/>
          </a:p>
          <a:p>
            <a:pPr lvl="1">
              <a:buNone/>
            </a:pPr>
            <a:r>
              <a:rPr lang="en-US" sz="3600" dirty="0" err="1" smtClean="0"/>
              <a:t>utp</a:t>
            </a:r>
            <a:r>
              <a:rPr lang="en-US" sz="3600" dirty="0" smtClean="0"/>
              <a:t> = </a:t>
            </a:r>
            <a:r>
              <a:rPr lang="en-US" sz="3600" dirty="0" err="1" smtClean="0"/>
              <a:t>UTPawn</a:t>
            </a:r>
            <a:r>
              <a:rPr lang="en-US" sz="3600" dirty="0" smtClean="0"/>
              <a:t>(</a:t>
            </a:r>
            <a:r>
              <a:rPr lang="en-US" sz="3600" dirty="0" err="1" smtClean="0"/>
              <a:t>GetPC</a:t>
            </a:r>
            <a:r>
              <a:rPr lang="en-US" sz="3600" dirty="0" smtClean="0"/>
              <a:t>().Pawn); // We need to make sure there is a pawn that exists so we can talk to it</a:t>
            </a:r>
          </a:p>
          <a:p>
            <a:pPr lvl="1">
              <a:buNone/>
            </a:pPr>
            <a:endParaRPr lang="en-US" sz="3600" dirty="0" smtClean="0"/>
          </a:p>
          <a:p>
            <a:pPr lvl="2">
              <a:buNone/>
            </a:pPr>
            <a:r>
              <a:rPr lang="en-US" sz="3600" dirty="0" smtClean="0"/>
              <a:t>if(</a:t>
            </a:r>
            <a:r>
              <a:rPr lang="en-US" sz="3600" dirty="0" err="1" smtClean="0"/>
              <a:t>utp</a:t>
            </a:r>
            <a:r>
              <a:rPr lang="en-US" sz="3600" dirty="0" smtClean="0"/>
              <a:t> == none)</a:t>
            </a:r>
          </a:p>
          <a:p>
            <a:pPr lvl="2">
              <a:buNone/>
            </a:pPr>
            <a:r>
              <a:rPr lang="en-US" sz="3600" dirty="0" smtClean="0"/>
              <a:t>{</a:t>
            </a:r>
          </a:p>
          <a:p>
            <a:pPr lvl="2">
              <a:buNone/>
            </a:pPr>
            <a:r>
              <a:rPr lang="en-US" sz="3600" dirty="0" smtClean="0"/>
              <a:t>	return;</a:t>
            </a:r>
          </a:p>
          <a:p>
            <a:pPr lvl="2">
              <a:buNone/>
            </a:pPr>
            <a:r>
              <a:rPr lang="en-US" sz="3600" dirty="0" smtClean="0"/>
              <a:t>}</a:t>
            </a:r>
          </a:p>
          <a:p>
            <a:pPr lvl="1">
              <a:buNone/>
            </a:pPr>
            <a:endParaRPr lang="en-US" sz="3600" dirty="0" smtClean="0"/>
          </a:p>
          <a:p>
            <a:pPr lvl="1">
              <a:buNone/>
            </a:pPr>
            <a:r>
              <a:rPr lang="en-US" sz="3600" dirty="0" smtClean="0"/>
              <a:t>item = </a:t>
            </a:r>
            <a:r>
              <a:rPr lang="en-US" sz="3600" dirty="0" err="1" smtClean="0"/>
              <a:t>UTWeapon</a:t>
            </a:r>
            <a:r>
              <a:rPr lang="en-US" sz="3600" dirty="0" smtClean="0"/>
              <a:t>(</a:t>
            </a:r>
            <a:r>
              <a:rPr lang="en-US" sz="3600" dirty="0" err="1" smtClean="0"/>
              <a:t>utp.Weapon</a:t>
            </a:r>
            <a:r>
              <a:rPr lang="en-US" sz="3600" dirty="0" smtClean="0"/>
              <a:t>);</a:t>
            </a:r>
          </a:p>
          <a:p>
            <a:pPr lvl="1">
              <a:buNone/>
            </a:pPr>
            <a:r>
              <a:rPr lang="en-US" sz="3600" dirty="0" err="1" smtClean="0"/>
              <a:t>LastAmmoCount</a:t>
            </a:r>
            <a:r>
              <a:rPr lang="en-US" sz="3600" dirty="0" smtClean="0"/>
              <a:t> = </a:t>
            </a:r>
            <a:r>
              <a:rPr lang="en-US" sz="3600" dirty="0" err="1" smtClean="0"/>
              <a:t>UTWeapon</a:t>
            </a:r>
            <a:r>
              <a:rPr lang="en-US" sz="3600" dirty="0" smtClean="0"/>
              <a:t>(</a:t>
            </a:r>
            <a:r>
              <a:rPr lang="en-US" sz="3600" dirty="0" err="1" smtClean="0"/>
              <a:t>utp.Weapon</a:t>
            </a:r>
            <a:r>
              <a:rPr lang="en-US" sz="3600" dirty="0" smtClean="0"/>
              <a:t>).</a:t>
            </a:r>
            <a:r>
              <a:rPr lang="en-US" sz="3600" dirty="0" err="1" smtClean="0"/>
              <a:t>AmmoCount</a:t>
            </a:r>
            <a:r>
              <a:rPr lang="en-US" sz="3600" dirty="0" smtClean="0"/>
              <a:t>;</a:t>
            </a:r>
          </a:p>
          <a:p>
            <a:pPr lvl="1">
              <a:buNone/>
            </a:pPr>
            <a:endParaRPr lang="en-US" sz="3600" dirty="0" smtClean="0"/>
          </a:p>
          <a:p>
            <a:pPr lvl="1">
              <a:buNone/>
            </a:pPr>
            <a:r>
              <a:rPr lang="en-US" sz="3600" dirty="0" err="1" smtClean="0"/>
              <a:t>AmmoBarMC.SetFloat</a:t>
            </a:r>
            <a:r>
              <a:rPr lang="en-US" sz="3600" dirty="0" smtClean="0"/>
              <a:t>("_</a:t>
            </a:r>
            <a:r>
              <a:rPr lang="en-US" sz="3600" dirty="0" err="1" smtClean="0"/>
              <a:t>xscale</a:t>
            </a:r>
            <a:r>
              <a:rPr lang="en-US" sz="3600" dirty="0" smtClean="0"/>
              <a:t>", (</a:t>
            </a:r>
            <a:r>
              <a:rPr lang="en-US" sz="3600" dirty="0" err="1" smtClean="0"/>
              <a:t>LastAmmoCount</a:t>
            </a:r>
            <a:r>
              <a:rPr lang="en-US" sz="3600" dirty="0" smtClean="0"/>
              <a:t> &gt; 100) ? 100.0f : </a:t>
            </a:r>
            <a:r>
              <a:rPr lang="en-US" sz="3600" dirty="0" err="1" smtClean="0"/>
              <a:t>LastAmmoCount</a:t>
            </a:r>
            <a:r>
              <a:rPr lang="en-US" sz="3600" dirty="0" smtClean="0"/>
              <a:t>);</a:t>
            </a:r>
          </a:p>
          <a:p>
            <a:pPr>
              <a:buNone/>
            </a:pPr>
            <a:r>
              <a:rPr lang="en-US" sz="3600" dirty="0" smtClean="0"/>
              <a:t>}</a:t>
            </a:r>
          </a:p>
          <a:p>
            <a:pPr>
              <a:buNone/>
            </a:pPr>
            <a:endParaRPr lang="en-US" sz="3600" dirty="0" smtClean="0"/>
          </a:p>
          <a:p>
            <a:pPr>
              <a:buNone/>
            </a:pPr>
            <a:r>
              <a:rPr lang="en-US" sz="3600" dirty="0" smtClean="0"/>
              <a:t>// a function for rounding off a float</a:t>
            </a:r>
          </a:p>
          <a:p>
            <a:pPr>
              <a:buNone/>
            </a:pPr>
            <a:r>
              <a:rPr lang="en-US" sz="3600" dirty="0" smtClean="0"/>
              <a:t>function </a:t>
            </a:r>
            <a:r>
              <a:rPr lang="en-US" sz="3600" dirty="0" err="1" smtClean="0"/>
              <a:t>int</a:t>
            </a:r>
            <a:r>
              <a:rPr lang="en-US" sz="3600" dirty="0" smtClean="0"/>
              <a:t> </a:t>
            </a:r>
            <a:r>
              <a:rPr lang="en-US" sz="3600" dirty="0" err="1" smtClean="0"/>
              <a:t>RoundNum</a:t>
            </a:r>
            <a:r>
              <a:rPr lang="en-US" sz="3600" dirty="0" smtClean="0"/>
              <a:t>(float num)</a:t>
            </a:r>
          </a:p>
          <a:p>
            <a:pPr>
              <a:buNone/>
            </a:pPr>
            <a:r>
              <a:rPr lang="en-US" sz="3600" dirty="0" smtClean="0"/>
              <a:t>{</a:t>
            </a:r>
          </a:p>
          <a:p>
            <a:pPr lvl="1">
              <a:buNone/>
            </a:pPr>
            <a:r>
              <a:rPr lang="en-US" sz="3600" dirty="0" smtClean="0"/>
              <a:t>local </a:t>
            </a:r>
            <a:r>
              <a:rPr lang="en-US" sz="3600" dirty="0" err="1" smtClean="0"/>
              <a:t>int</a:t>
            </a:r>
            <a:r>
              <a:rPr lang="en-US" sz="3600" dirty="0" smtClean="0"/>
              <a:t> </a:t>
            </a:r>
            <a:r>
              <a:rPr lang="en-US" sz="3600" dirty="0" err="1" smtClean="0"/>
              <a:t>convertedNumber</a:t>
            </a:r>
            <a:r>
              <a:rPr lang="en-US" sz="3600" dirty="0" smtClean="0"/>
              <a:t>;</a:t>
            </a:r>
          </a:p>
          <a:p>
            <a:pPr lvl="1">
              <a:buNone/>
            </a:pPr>
            <a:endParaRPr lang="en-US" sz="3600" dirty="0" smtClean="0"/>
          </a:p>
          <a:p>
            <a:pPr lvl="1">
              <a:buNone/>
            </a:pPr>
            <a:r>
              <a:rPr lang="en-US" sz="3600" dirty="0" err="1" smtClean="0"/>
              <a:t>convertedNumber</a:t>
            </a:r>
            <a:r>
              <a:rPr lang="en-US" sz="3600" dirty="0" smtClean="0"/>
              <a:t> = </a:t>
            </a:r>
            <a:r>
              <a:rPr lang="en-US" sz="3600" dirty="0" err="1" smtClean="0"/>
              <a:t>int</a:t>
            </a:r>
            <a:r>
              <a:rPr lang="en-US" sz="3600" dirty="0" smtClean="0"/>
              <a:t>(num);</a:t>
            </a:r>
          </a:p>
          <a:p>
            <a:pPr lvl="1">
              <a:buNone/>
            </a:pPr>
            <a:endParaRPr lang="en-US" sz="3600" dirty="0" smtClean="0"/>
          </a:p>
          <a:p>
            <a:pPr lvl="1">
              <a:buNone/>
            </a:pPr>
            <a:r>
              <a:rPr lang="en-US" sz="3600" dirty="0" smtClean="0"/>
              <a:t>if(num &gt;= 0.5f)</a:t>
            </a:r>
          </a:p>
          <a:p>
            <a:pPr lvl="1">
              <a:buNone/>
            </a:pPr>
            <a:r>
              <a:rPr lang="en-US" sz="3600" dirty="0" smtClean="0"/>
              <a:t>{</a:t>
            </a:r>
          </a:p>
          <a:p>
            <a:pPr lvl="1">
              <a:buNone/>
            </a:pPr>
            <a:r>
              <a:rPr lang="en-US" sz="3600" dirty="0" smtClean="0"/>
              <a:t>	return </a:t>
            </a:r>
            <a:r>
              <a:rPr lang="en-US" sz="3600" dirty="0" err="1" smtClean="0"/>
              <a:t>convertedNumber</a:t>
            </a:r>
            <a:r>
              <a:rPr lang="en-US" sz="3600" dirty="0" smtClean="0"/>
              <a:t> + 1;</a:t>
            </a:r>
          </a:p>
          <a:p>
            <a:pPr lvl="1">
              <a:buNone/>
            </a:pPr>
            <a:r>
              <a:rPr lang="en-US" sz="3600" dirty="0" smtClean="0"/>
              <a:t>}</a:t>
            </a:r>
          </a:p>
          <a:p>
            <a:pPr lvl="1">
              <a:buNone/>
            </a:pPr>
            <a:r>
              <a:rPr lang="en-US" sz="3600" dirty="0" smtClean="0"/>
              <a:t>else</a:t>
            </a:r>
          </a:p>
          <a:p>
            <a:pPr lvl="1">
              <a:buNone/>
            </a:pPr>
            <a:r>
              <a:rPr lang="en-US" sz="3600" dirty="0" smtClean="0"/>
              <a:t>{</a:t>
            </a:r>
          </a:p>
          <a:p>
            <a:pPr lvl="1">
              <a:buNone/>
            </a:pPr>
            <a:r>
              <a:rPr lang="en-US" sz="3600" dirty="0" smtClean="0"/>
              <a:t>	return </a:t>
            </a:r>
            <a:r>
              <a:rPr lang="en-US" sz="3600" dirty="0" err="1" smtClean="0"/>
              <a:t>convertedNumber</a:t>
            </a:r>
            <a:r>
              <a:rPr lang="en-US" sz="3600" dirty="0" smtClean="0"/>
              <a:t>;</a:t>
            </a:r>
          </a:p>
          <a:p>
            <a:pPr lvl="1">
              <a:buNone/>
            </a:pPr>
            <a:r>
              <a:rPr lang="en-US" sz="3600" dirty="0" smtClean="0"/>
              <a:t>}</a:t>
            </a:r>
          </a:p>
          <a:p>
            <a:pPr>
              <a:buNone/>
            </a:pPr>
            <a:r>
              <a:rPr lang="en-US" sz="3600" dirty="0" smtClean="0"/>
              <a:t>}</a:t>
            </a:r>
          </a:p>
          <a:p>
            <a:endParaRPr lang="en-US" dirty="0" smtClean="0"/>
          </a:p>
          <a:p>
            <a:endParaRPr lang="en-US" dirty="0" smtClean="0"/>
          </a:p>
          <a:p>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Code for </a:t>
            </a:r>
            <a:r>
              <a:rPr lang="en-US" dirty="0" err="1" smtClean="0"/>
              <a:t>HUDMoviePlayer.uc</a:t>
            </a:r>
            <a:endParaRPr lang="en-US" dirty="0"/>
          </a:p>
        </p:txBody>
      </p:sp>
      <p:sp>
        <p:nvSpPr>
          <p:cNvPr id="3" name="Content Placeholder 2"/>
          <p:cNvSpPr>
            <a:spLocks noGrp="1"/>
          </p:cNvSpPr>
          <p:nvPr>
            <p:ph idx="1"/>
          </p:nvPr>
        </p:nvSpPr>
        <p:spPr/>
        <p:txBody>
          <a:bodyPr>
            <a:normAutofit/>
          </a:bodyPr>
          <a:lstStyle/>
          <a:p>
            <a:pPr>
              <a:buNone/>
            </a:pPr>
            <a:r>
              <a:rPr lang="en-US" sz="1000" dirty="0" smtClean="0"/>
              <a:t>function float </a:t>
            </a:r>
            <a:r>
              <a:rPr lang="en-US" sz="1000" dirty="0" err="1" smtClean="0"/>
              <a:t>GetPercentage</a:t>
            </a:r>
            <a:r>
              <a:rPr lang="en-US" sz="1000" dirty="0" smtClean="0"/>
              <a:t>(</a:t>
            </a:r>
            <a:r>
              <a:rPr lang="en-US" sz="1000" dirty="0" err="1" smtClean="0"/>
              <a:t>int</a:t>
            </a:r>
            <a:r>
              <a:rPr lang="en-US" sz="1000" dirty="0" smtClean="0"/>
              <a:t> </a:t>
            </a:r>
            <a:r>
              <a:rPr lang="en-US" sz="1000" dirty="0" err="1" smtClean="0"/>
              <a:t>val</a:t>
            </a:r>
            <a:r>
              <a:rPr lang="en-US" sz="1000" dirty="0" smtClean="0"/>
              <a:t>, </a:t>
            </a:r>
            <a:r>
              <a:rPr lang="en-US" sz="1000" dirty="0" err="1" smtClean="0"/>
              <a:t>int</a:t>
            </a:r>
            <a:r>
              <a:rPr lang="en-US" sz="1000" dirty="0" smtClean="0"/>
              <a:t> max)</a:t>
            </a:r>
          </a:p>
          <a:p>
            <a:pPr>
              <a:buNone/>
            </a:pPr>
            <a:r>
              <a:rPr lang="en-US" sz="1000" dirty="0" smtClean="0"/>
              <a:t>{</a:t>
            </a:r>
          </a:p>
          <a:p>
            <a:pPr>
              <a:buNone/>
            </a:pPr>
            <a:r>
              <a:rPr lang="en-US" sz="1000" dirty="0" smtClean="0"/>
              <a:t>	return (float(</a:t>
            </a:r>
            <a:r>
              <a:rPr lang="en-US" sz="1000" dirty="0" err="1" smtClean="0"/>
              <a:t>val</a:t>
            </a:r>
            <a:r>
              <a:rPr lang="en-US" sz="1000" dirty="0" smtClean="0"/>
              <a:t>) / float(max)) * 100.0f;</a:t>
            </a:r>
          </a:p>
          <a:p>
            <a:pPr>
              <a:buNone/>
            </a:pPr>
            <a:r>
              <a:rPr lang="en-US" sz="1000" dirty="0" smtClean="0"/>
              <a:t>}</a:t>
            </a:r>
          </a:p>
          <a:p>
            <a:pPr>
              <a:buNone/>
            </a:pPr>
            <a:endParaRPr lang="en-US" sz="1000" dirty="0" smtClean="0"/>
          </a:p>
          <a:p>
            <a:pPr>
              <a:buNone/>
            </a:pPr>
            <a:r>
              <a:rPr lang="en-US" sz="1000" dirty="0" err="1" smtClean="0"/>
              <a:t>DefaultProperties</a:t>
            </a:r>
            <a:endParaRPr lang="en-US" sz="1000" dirty="0" smtClean="0"/>
          </a:p>
          <a:p>
            <a:pPr>
              <a:buNone/>
            </a:pPr>
            <a:r>
              <a:rPr lang="en-US" sz="1000" dirty="0" smtClean="0"/>
              <a:t>{</a:t>
            </a:r>
          </a:p>
          <a:p>
            <a:pPr lvl="1">
              <a:buNone/>
            </a:pPr>
            <a:r>
              <a:rPr lang="en-US" sz="1000" dirty="0" err="1" smtClean="0"/>
              <a:t>bDisplayWithHudOff</a:t>
            </a:r>
            <a:r>
              <a:rPr lang="en-US" sz="1000" dirty="0" smtClean="0"/>
              <a:t>=false</a:t>
            </a:r>
          </a:p>
          <a:p>
            <a:pPr lvl="1">
              <a:buNone/>
            </a:pPr>
            <a:endParaRPr lang="en-US" sz="1000" dirty="0" smtClean="0"/>
          </a:p>
          <a:p>
            <a:pPr lvl="1">
              <a:buNone/>
            </a:pPr>
            <a:r>
              <a:rPr lang="en-US" sz="1000" dirty="0" err="1" smtClean="0"/>
              <a:t>MovieInfo</a:t>
            </a:r>
            <a:r>
              <a:rPr lang="en-US" sz="1000" dirty="0" smtClean="0"/>
              <a:t>=</a:t>
            </a:r>
            <a:r>
              <a:rPr lang="en-US" sz="1000" dirty="0" err="1" smtClean="0"/>
              <a:t>SwfMovie'MyPackage.FlashMovie.tutorialHUD</a:t>
            </a:r>
            <a:r>
              <a:rPr lang="en-US" sz="1000" dirty="0" smtClean="0"/>
              <a:t>' //Package name, package section, file name</a:t>
            </a:r>
          </a:p>
          <a:p>
            <a:pPr lvl="1">
              <a:buNone/>
            </a:pPr>
            <a:endParaRPr lang="en-US" sz="1000" dirty="0" smtClean="0"/>
          </a:p>
          <a:p>
            <a:pPr lvl="1">
              <a:buNone/>
            </a:pPr>
            <a:r>
              <a:rPr lang="en-US" sz="1000" dirty="0" err="1" smtClean="0"/>
              <a:t>bEnableGammaCorrection</a:t>
            </a:r>
            <a:r>
              <a:rPr lang="en-US" sz="1000" dirty="0" smtClean="0"/>
              <a:t> = false</a:t>
            </a:r>
          </a:p>
          <a:p>
            <a:pPr>
              <a:buNone/>
            </a:pPr>
            <a:r>
              <a:rPr lang="en-US" sz="1000"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Menus</a:t>
            </a:r>
            <a:endParaRPr lang="en-US" dirty="0"/>
          </a:p>
        </p:txBody>
      </p:sp>
      <p:sp>
        <p:nvSpPr>
          <p:cNvPr id="3" name="Content Placeholder 2"/>
          <p:cNvSpPr>
            <a:spLocks noGrp="1"/>
          </p:cNvSpPr>
          <p:nvPr>
            <p:ph idx="1"/>
          </p:nvPr>
        </p:nvSpPr>
        <p:spPr>
          <a:xfrm>
            <a:off x="457200" y="1600200"/>
            <a:ext cx="5029200" cy="4525963"/>
          </a:xfrm>
        </p:spPr>
        <p:txBody>
          <a:bodyPr>
            <a:normAutofit fontScale="62500" lnSpcReduction="20000"/>
          </a:bodyPr>
          <a:lstStyle/>
          <a:p>
            <a:r>
              <a:rPr lang="en-US" dirty="0" err="1" smtClean="0"/>
              <a:t>Goto</a:t>
            </a:r>
            <a:r>
              <a:rPr lang="en-US" dirty="0" smtClean="0"/>
              <a:t> </a:t>
            </a:r>
            <a:r>
              <a:rPr lang="en-US" i="1" dirty="0" smtClean="0"/>
              <a:t>File</a:t>
            </a:r>
            <a:r>
              <a:rPr lang="en-US" dirty="0" smtClean="0"/>
              <a:t> &gt; </a:t>
            </a:r>
            <a:r>
              <a:rPr lang="en-US" i="1" dirty="0" smtClean="0"/>
              <a:t>Publish Settings</a:t>
            </a:r>
          </a:p>
          <a:p>
            <a:pPr lvl="1"/>
            <a:r>
              <a:rPr lang="en-US" dirty="0" smtClean="0"/>
              <a:t>In the Flash tab set the Player to </a:t>
            </a:r>
            <a:r>
              <a:rPr lang="en-US" i="1" dirty="0" smtClean="0"/>
              <a:t>Flash Player 8</a:t>
            </a:r>
          </a:p>
          <a:p>
            <a:pPr lvl="1"/>
            <a:r>
              <a:rPr lang="en-US" dirty="0" smtClean="0"/>
              <a:t>Set the Script to Action Script 2.0</a:t>
            </a:r>
          </a:p>
          <a:p>
            <a:pPr lvl="1"/>
            <a:r>
              <a:rPr lang="en-US" dirty="0" smtClean="0"/>
              <a:t>This is because Action Script 3.0 and the later flash players aren’t supported in UDK yet.</a:t>
            </a:r>
          </a:p>
          <a:p>
            <a:r>
              <a:rPr lang="en-US" dirty="0" smtClean="0"/>
              <a:t>Create a menu logo and/or button for your menu in your favorite image editor and save it as a PNG</a:t>
            </a:r>
          </a:p>
          <a:p>
            <a:pPr lvl="1"/>
            <a:r>
              <a:rPr lang="en-US" dirty="0" smtClean="0"/>
              <a:t>Remember that UDK only supports images that are sized with a power of 2 (256, 512, 1024,etc..) this image will need to be imported with the SWF into UDK in future steps. </a:t>
            </a:r>
            <a:r>
              <a:rPr lang="en-US" b="1" dirty="0" smtClean="0"/>
              <a:t>So make sure that your version of UDK can import the image(s) properly. </a:t>
            </a:r>
            <a:endParaRPr lang="en-US" b="1" dirty="0"/>
          </a:p>
        </p:txBody>
      </p:sp>
      <p:pic>
        <p:nvPicPr>
          <p:cNvPr id="3074" name="Picture 2"/>
          <p:cNvPicPr>
            <a:picLocks noChangeAspect="1" noChangeArrowheads="1"/>
          </p:cNvPicPr>
          <p:nvPr/>
        </p:nvPicPr>
        <p:blipFill>
          <a:blip r:embed="rId2" cstate="print"/>
          <a:srcRect/>
          <a:stretch>
            <a:fillRect/>
          </a:stretch>
        </p:blipFill>
        <p:spPr bwMode="auto">
          <a:xfrm>
            <a:off x="5715000" y="1600200"/>
            <a:ext cx="2879428" cy="4371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HUDMoviePlayer.uc</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have variables at the top that represent the items that we want to manipulate (The </a:t>
            </a:r>
            <a:r>
              <a:rPr lang="en-US" dirty="0" err="1" smtClean="0"/>
              <a:t>AmmoBox</a:t>
            </a:r>
            <a:r>
              <a:rPr lang="en-US" dirty="0" smtClean="0"/>
              <a:t>, and the </a:t>
            </a:r>
            <a:r>
              <a:rPr lang="en-US" dirty="0" err="1" smtClean="0"/>
              <a:t>ammobar</a:t>
            </a:r>
            <a:r>
              <a:rPr lang="en-US" dirty="0" smtClean="0"/>
              <a:t>)</a:t>
            </a:r>
          </a:p>
          <a:p>
            <a:r>
              <a:rPr lang="en-US" dirty="0" smtClean="0"/>
              <a:t>Next is the </a:t>
            </a:r>
            <a:r>
              <a:rPr lang="en-US" i="1" dirty="0" smtClean="0"/>
              <a:t>Init</a:t>
            </a:r>
            <a:r>
              <a:rPr lang="en-US" dirty="0" smtClean="0"/>
              <a:t> </a:t>
            </a:r>
            <a:r>
              <a:rPr lang="en-US" b="1" dirty="0" smtClean="0"/>
              <a:t>function</a:t>
            </a:r>
            <a:r>
              <a:rPr lang="en-US" dirty="0" smtClean="0"/>
              <a:t>. In here we call two </a:t>
            </a:r>
            <a:r>
              <a:rPr lang="en-US" dirty="0" err="1" smtClean="0"/>
              <a:t>actionscript</a:t>
            </a:r>
            <a:r>
              <a:rPr lang="en-US" dirty="0" smtClean="0"/>
              <a:t> </a:t>
            </a:r>
            <a:r>
              <a:rPr lang="en-US" dirty="0" err="1" smtClean="0"/>
              <a:t>esque</a:t>
            </a:r>
            <a:r>
              <a:rPr lang="en-US" dirty="0" smtClean="0"/>
              <a:t> calls: “</a:t>
            </a:r>
            <a:r>
              <a:rPr lang="en-US" i="1" dirty="0" smtClean="0"/>
              <a:t>Start</a:t>
            </a:r>
            <a:r>
              <a:rPr lang="en-US" dirty="0" smtClean="0"/>
              <a:t>()” and “</a:t>
            </a:r>
            <a:r>
              <a:rPr lang="en-US" i="1" dirty="0" smtClean="0"/>
              <a:t>Advance</a:t>
            </a:r>
            <a:r>
              <a:rPr lang="en-US" dirty="0" smtClean="0"/>
              <a:t>()” This tells UDK that we want to play our HUD. So show it on the screen.</a:t>
            </a:r>
          </a:p>
          <a:p>
            <a:r>
              <a:rPr lang="en-US" dirty="0" smtClean="0"/>
              <a:t>Also in </a:t>
            </a:r>
            <a:r>
              <a:rPr lang="en-US" i="1" dirty="0" smtClean="0"/>
              <a:t>init</a:t>
            </a:r>
            <a:r>
              <a:rPr lang="en-US" dirty="0" smtClean="0"/>
              <a:t> we set our variables to the items in the SWF file (the instance names).</a:t>
            </a:r>
          </a:p>
          <a:p>
            <a:r>
              <a:rPr lang="en-US" dirty="0" smtClean="0"/>
              <a:t>Finally we call the </a:t>
            </a:r>
            <a:r>
              <a:rPr lang="en-US" i="1" dirty="0" err="1" smtClean="0"/>
              <a:t>GFxMoviePlayer’s</a:t>
            </a:r>
            <a:r>
              <a:rPr lang="en-US" dirty="0" smtClean="0"/>
              <a:t> </a:t>
            </a:r>
            <a:r>
              <a:rPr lang="en-US" i="1" dirty="0" smtClean="0"/>
              <a:t>Init() </a:t>
            </a:r>
            <a:r>
              <a:rPr lang="en-US" b="1" dirty="0" smtClean="0"/>
              <a:t>function</a:t>
            </a:r>
            <a:r>
              <a:rPr lang="en-US" dirty="0" smtClean="0"/>
              <a:t>.</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HUDMoviePlayer.uc</a:t>
            </a:r>
            <a:endParaRPr lang="en-US" dirty="0"/>
          </a:p>
        </p:txBody>
      </p:sp>
      <p:sp>
        <p:nvSpPr>
          <p:cNvPr id="3" name="Content Placeholder 2"/>
          <p:cNvSpPr>
            <a:spLocks noGrp="1"/>
          </p:cNvSpPr>
          <p:nvPr>
            <p:ph idx="1"/>
          </p:nvPr>
        </p:nvSpPr>
        <p:spPr/>
        <p:txBody>
          <a:bodyPr>
            <a:normAutofit fontScale="70000" lnSpcReduction="20000"/>
          </a:bodyPr>
          <a:lstStyle/>
          <a:p>
            <a:r>
              <a:rPr lang="en-US" i="1" dirty="0" err="1" smtClean="0"/>
              <a:t>TickHUD</a:t>
            </a:r>
            <a:r>
              <a:rPr lang="en-US" dirty="0" smtClean="0"/>
              <a:t>() updates our HUD every tick</a:t>
            </a:r>
          </a:p>
          <a:p>
            <a:r>
              <a:rPr lang="en-US" dirty="0" smtClean="0"/>
              <a:t>So here we want to access our player’s stats. In this case it’s the weapon’s ammo. But you could have player properties like </a:t>
            </a:r>
            <a:r>
              <a:rPr lang="en-US" dirty="0" err="1" smtClean="0"/>
              <a:t>mana</a:t>
            </a:r>
            <a:r>
              <a:rPr lang="en-US" dirty="0" smtClean="0"/>
              <a:t>, health, and other things that you’d want to keep track of also.</a:t>
            </a:r>
          </a:p>
          <a:p>
            <a:r>
              <a:rPr lang="en-US" dirty="0" smtClean="0"/>
              <a:t>In order to show that we are using ammo we scale back the size of our ammo bar in the x (horizontal) direction. So we adjust a property of that bar using “</a:t>
            </a:r>
            <a:r>
              <a:rPr lang="en-US" i="1" dirty="0" smtClean="0"/>
              <a:t>_</a:t>
            </a:r>
            <a:r>
              <a:rPr lang="en-US" i="1" dirty="0" err="1" smtClean="0"/>
              <a:t>xscale</a:t>
            </a:r>
            <a:r>
              <a:rPr lang="en-US" dirty="0" smtClean="0"/>
              <a:t>” which comes from actions script, and we set that to our new value.</a:t>
            </a:r>
          </a:p>
          <a:p>
            <a:r>
              <a:rPr lang="en-US" dirty="0" smtClean="0"/>
              <a:t>We finally add a couple default properties</a:t>
            </a:r>
          </a:p>
          <a:p>
            <a:r>
              <a:rPr lang="en-US" dirty="0" smtClean="0"/>
              <a:t>We tell UDK that we want to display our </a:t>
            </a:r>
            <a:r>
              <a:rPr lang="en-US" dirty="0" err="1" smtClean="0"/>
              <a:t>hud</a:t>
            </a:r>
            <a:r>
              <a:rPr lang="en-US" dirty="0" smtClean="0"/>
              <a:t> so we make sure that </a:t>
            </a:r>
            <a:r>
              <a:rPr lang="en-US" i="1" dirty="0" err="1" smtClean="0"/>
              <a:t>bDisplayWithHudOff</a:t>
            </a:r>
            <a:r>
              <a:rPr lang="en-US" dirty="0" smtClean="0"/>
              <a:t> is false</a:t>
            </a:r>
          </a:p>
          <a:p>
            <a:r>
              <a:rPr lang="en-US" dirty="0" smtClean="0"/>
              <a:t>We also set our </a:t>
            </a:r>
            <a:r>
              <a:rPr lang="en-US" i="1" dirty="0" err="1" smtClean="0"/>
              <a:t>MovieInfo</a:t>
            </a:r>
            <a:r>
              <a:rPr lang="en-US" dirty="0" smtClean="0"/>
              <a:t> object to reference our imported SWF file, and the location of that file is the full name of the </a:t>
            </a:r>
            <a:r>
              <a:rPr lang="en-US" i="1" dirty="0" err="1" smtClean="0"/>
              <a:t>SWFMovie</a:t>
            </a:r>
            <a:r>
              <a:rPr lang="en-US" dirty="0" smtClean="0"/>
              <a:t> object in the UDK editor’s Content browser.</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Hud</a:t>
            </a:r>
            <a:r>
              <a:rPr lang="en-US" dirty="0" smtClean="0"/>
              <a:t> Cont’d</a:t>
            </a:r>
            <a:endParaRPr lang="en-US" dirty="0"/>
          </a:p>
        </p:txBody>
      </p:sp>
      <p:sp>
        <p:nvSpPr>
          <p:cNvPr id="3" name="Content Placeholder 2"/>
          <p:cNvSpPr>
            <a:spLocks noGrp="1"/>
          </p:cNvSpPr>
          <p:nvPr>
            <p:ph idx="1"/>
          </p:nvPr>
        </p:nvSpPr>
        <p:spPr/>
        <p:txBody>
          <a:bodyPr>
            <a:normAutofit lnSpcReduction="10000"/>
          </a:bodyPr>
          <a:lstStyle/>
          <a:p>
            <a:r>
              <a:rPr lang="en-US" dirty="0" smtClean="0"/>
              <a:t>If you’ve imported you most recent copy of your SWF file and that file includes objects that have instance names and action script that properly references them and you’ve followed along with the code samples and adjusted the code when needed then you should be able to run your game and see your new </a:t>
            </a:r>
            <a:r>
              <a:rPr lang="en-US" dirty="0" err="1" smtClean="0"/>
              <a:t>hud</a:t>
            </a:r>
            <a:r>
              <a:rPr lang="en-US" dirty="0" smtClean="0"/>
              <a:t>!</a:t>
            </a:r>
          </a:p>
          <a:p>
            <a:r>
              <a:rPr lang="en-US" dirty="0" smtClean="0"/>
              <a:t>Just properly import and play the game</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HUDs Notes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Two classes to look into for extra info</a:t>
            </a:r>
          </a:p>
          <a:p>
            <a:r>
              <a:rPr lang="en-US" dirty="0" err="1" smtClean="0"/>
              <a:t>UTGFxHudWrapper.uc</a:t>
            </a:r>
            <a:endParaRPr lang="en-US" dirty="0" smtClean="0"/>
          </a:p>
          <a:p>
            <a:r>
              <a:rPr lang="en-US" dirty="0" err="1" smtClean="0"/>
              <a:t>GFxMinimapHud.uc</a:t>
            </a:r>
            <a:endParaRPr lang="en-US" dirty="0" smtClean="0"/>
          </a:p>
          <a:p>
            <a:r>
              <a:rPr lang="en-US" dirty="0" smtClean="0"/>
              <a:t>There are sample files that you can mess with in the </a:t>
            </a:r>
            <a:r>
              <a:rPr lang="en-US" i="1" dirty="0" smtClean="0"/>
              <a:t>Development\Flash\AC2 </a:t>
            </a:r>
            <a:r>
              <a:rPr lang="en-US" dirty="0" smtClean="0"/>
              <a:t>The base folder for any UT </a:t>
            </a:r>
            <a:r>
              <a:rPr lang="en-US" dirty="0" err="1" smtClean="0"/>
              <a:t>hud</a:t>
            </a:r>
            <a:r>
              <a:rPr lang="en-US" dirty="0" smtClean="0"/>
              <a:t>.</a:t>
            </a:r>
          </a:p>
          <a:p>
            <a:r>
              <a:rPr lang="en-US" dirty="0" smtClean="0"/>
              <a:t>Every </a:t>
            </a:r>
            <a:r>
              <a:rPr lang="en-US" i="1" dirty="0" err="1" smtClean="0"/>
              <a:t>HUDBase</a:t>
            </a:r>
            <a:r>
              <a:rPr lang="en-US" dirty="0" smtClean="0"/>
              <a:t> movie (HUD, </a:t>
            </a:r>
            <a:r>
              <a:rPr lang="en-US" dirty="0" err="1" smtClean="0"/>
              <a:t>PauseMenu</a:t>
            </a:r>
            <a:r>
              <a:rPr lang="en-US" dirty="0" smtClean="0"/>
              <a:t>, </a:t>
            </a:r>
            <a:r>
              <a:rPr lang="en-US" dirty="0" err="1" smtClean="0"/>
              <a:t>InventoryMenu</a:t>
            </a:r>
            <a:r>
              <a:rPr lang="en-US" dirty="0" smtClean="0"/>
              <a:t>, etc…) are all managed by the </a:t>
            </a:r>
            <a:r>
              <a:rPr lang="en-US" i="1" dirty="0" err="1" smtClean="0"/>
              <a:t>HudWrapper</a:t>
            </a:r>
            <a:r>
              <a:rPr lang="en-US" dirty="0" smtClean="0"/>
              <a:t> class and there is a team based wrapper too for team based games</a:t>
            </a:r>
          </a:p>
          <a:p>
            <a:r>
              <a:rPr lang="en-US" i="1" dirty="0" err="1" smtClean="0"/>
              <a:t>UTGame</a:t>
            </a:r>
            <a:endParaRPr lang="en-US" i="1" dirty="0" smtClean="0"/>
          </a:p>
          <a:p>
            <a:pPr lvl="1"/>
            <a:r>
              <a:rPr lang="en-US" i="1" dirty="0" err="1" smtClean="0"/>
              <a:t>GenericPlayerInitialization</a:t>
            </a:r>
            <a:endParaRPr lang="en-US" i="1" dirty="0" smtClean="0"/>
          </a:p>
          <a:p>
            <a:pPr lvl="2"/>
            <a:r>
              <a:rPr lang="en-US" dirty="0" smtClean="0"/>
              <a:t>Tells the game what wrapper to use, after </a:t>
            </a:r>
            <a:r>
              <a:rPr lang="en-US" i="1" dirty="0" err="1" smtClean="0"/>
              <a:t>PostLogin</a:t>
            </a:r>
            <a:r>
              <a:rPr lang="en-US" i="1" dirty="0" smtClean="0"/>
              <a:t>()</a:t>
            </a:r>
          </a:p>
          <a:p>
            <a:pPr lvl="3"/>
            <a:r>
              <a:rPr lang="en-US" dirty="0" smtClean="0"/>
              <a:t>This is where you define the team </a:t>
            </a:r>
            <a:r>
              <a:rPr lang="en-US" dirty="0" err="1" smtClean="0"/>
              <a:t>hud</a:t>
            </a:r>
            <a:r>
              <a:rPr lang="en-US" dirty="0" smtClean="0"/>
              <a:t> wrapper or the normal one</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a:xfrm>
            <a:off x="457200" y="1600200"/>
            <a:ext cx="4953000" cy="4525963"/>
          </a:xfrm>
        </p:spPr>
        <p:txBody>
          <a:bodyPr>
            <a:normAutofit fontScale="55000" lnSpcReduction="20000"/>
          </a:bodyPr>
          <a:lstStyle/>
          <a:p>
            <a:r>
              <a:rPr lang="en-US" dirty="0" smtClean="0"/>
              <a:t>Back in flash import you picture to your stage</a:t>
            </a:r>
          </a:p>
          <a:p>
            <a:pPr lvl="1"/>
            <a:r>
              <a:rPr lang="en-US" dirty="0" smtClean="0"/>
              <a:t>(</a:t>
            </a:r>
            <a:r>
              <a:rPr lang="en-US" i="1" dirty="0" smtClean="0"/>
              <a:t>Import</a:t>
            </a:r>
            <a:r>
              <a:rPr lang="en-US" dirty="0" smtClean="0"/>
              <a:t> &gt; </a:t>
            </a:r>
            <a:r>
              <a:rPr lang="en-US" i="1" dirty="0" smtClean="0"/>
              <a:t>Import to stage</a:t>
            </a:r>
            <a:r>
              <a:rPr lang="en-US" dirty="0" smtClean="0"/>
              <a:t>)</a:t>
            </a:r>
          </a:p>
          <a:p>
            <a:r>
              <a:rPr lang="en-US" dirty="0" smtClean="0"/>
              <a:t>NOTE: Your abilities in Flash and image editing will determine how you will create images, buttons, and other menu items. For instance I created a button in </a:t>
            </a:r>
            <a:r>
              <a:rPr lang="en-US" dirty="0" err="1" smtClean="0"/>
              <a:t>photoshop</a:t>
            </a:r>
            <a:r>
              <a:rPr lang="en-US" dirty="0" smtClean="0"/>
              <a:t> and imported it into Flash and made it a button. But if you can figure out how to draw in flash you can convert your drawing to a button as well (actually easier).</a:t>
            </a:r>
          </a:p>
          <a:p>
            <a:r>
              <a:rPr lang="en-US" dirty="0" smtClean="0"/>
              <a:t>Okay so now you have an image for a button (you may have others that aren’t buttons) on the screen. Select it and go to </a:t>
            </a:r>
            <a:r>
              <a:rPr lang="en-US" i="1" dirty="0" smtClean="0"/>
              <a:t>Modify</a:t>
            </a:r>
            <a:r>
              <a:rPr lang="en-US" dirty="0" smtClean="0"/>
              <a:t> &gt; </a:t>
            </a:r>
            <a:r>
              <a:rPr lang="en-US" i="1" dirty="0" smtClean="0"/>
              <a:t>convert to symbol</a:t>
            </a:r>
          </a:p>
          <a:p>
            <a:pPr lvl="1"/>
            <a:r>
              <a:rPr lang="en-US" dirty="0" smtClean="0"/>
              <a:t> remove the default name and put something meaningful in there like “</a:t>
            </a:r>
            <a:r>
              <a:rPr lang="en-US" dirty="0" err="1" smtClean="0"/>
              <a:t>btnPlay</a:t>
            </a:r>
            <a:r>
              <a:rPr lang="en-US" dirty="0" smtClean="0"/>
              <a:t>”, “</a:t>
            </a:r>
            <a:r>
              <a:rPr lang="en-US" dirty="0" err="1" smtClean="0"/>
              <a:t>btnExit</a:t>
            </a:r>
            <a:r>
              <a:rPr lang="en-US" dirty="0" smtClean="0"/>
              <a:t>”, etc… In the drop down select button. Then hit OK.</a:t>
            </a:r>
            <a:endParaRPr lang="en-US" dirty="0"/>
          </a:p>
        </p:txBody>
      </p:sp>
      <p:pic>
        <p:nvPicPr>
          <p:cNvPr id="4099" name="Picture 3"/>
          <p:cNvPicPr>
            <a:picLocks noChangeAspect="1" noChangeArrowheads="1"/>
          </p:cNvPicPr>
          <p:nvPr/>
        </p:nvPicPr>
        <p:blipFill>
          <a:blip r:embed="rId2" cstate="print"/>
          <a:srcRect/>
          <a:stretch>
            <a:fillRect/>
          </a:stretch>
        </p:blipFill>
        <p:spPr bwMode="auto">
          <a:xfrm>
            <a:off x="5410200" y="1752600"/>
            <a:ext cx="3081141" cy="4090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Image Prep</a:t>
            </a:r>
            <a:endParaRPr lang="en-US" dirty="0"/>
          </a:p>
        </p:txBody>
      </p:sp>
      <p:sp>
        <p:nvSpPr>
          <p:cNvPr id="3" name="Content Placeholder 2"/>
          <p:cNvSpPr>
            <a:spLocks noGrp="1"/>
          </p:cNvSpPr>
          <p:nvPr>
            <p:ph idx="1"/>
          </p:nvPr>
        </p:nvSpPr>
        <p:spPr>
          <a:xfrm>
            <a:off x="457200" y="1600200"/>
            <a:ext cx="4343400" cy="4525963"/>
          </a:xfrm>
        </p:spPr>
        <p:txBody>
          <a:bodyPr>
            <a:normAutofit fontScale="55000" lnSpcReduction="20000"/>
          </a:bodyPr>
          <a:lstStyle/>
          <a:p>
            <a:r>
              <a:rPr lang="en-US" dirty="0" smtClean="0"/>
              <a:t>For all images in your Flash library (everything in your flash project that you’re working on). You’ll want to set them up to properly run in UDK. UDK doesn’t import file extensions properly and will reassign names if you’re not careful.</a:t>
            </a:r>
          </a:p>
          <a:p>
            <a:r>
              <a:rPr lang="en-US" dirty="0" smtClean="0"/>
              <a:t>So in your library tab right click your images and go to properties.</a:t>
            </a:r>
          </a:p>
          <a:p>
            <a:r>
              <a:rPr lang="en-US" dirty="0" smtClean="0"/>
              <a:t>In properties</a:t>
            </a:r>
          </a:p>
          <a:p>
            <a:pPr lvl="1"/>
            <a:r>
              <a:rPr lang="en-US" dirty="0" smtClean="0"/>
              <a:t>Remove the file extension and check off </a:t>
            </a:r>
            <a:r>
              <a:rPr lang="en-US" i="1" dirty="0" smtClean="0"/>
              <a:t>allow smoothing</a:t>
            </a:r>
          </a:p>
          <a:p>
            <a:pPr lvl="1"/>
            <a:r>
              <a:rPr lang="en-US" dirty="0" smtClean="0"/>
              <a:t>At the bottom check </a:t>
            </a:r>
            <a:r>
              <a:rPr lang="en-US" i="1" dirty="0" smtClean="0"/>
              <a:t>off Export for </a:t>
            </a:r>
            <a:r>
              <a:rPr lang="en-US" i="1" dirty="0" err="1" smtClean="0"/>
              <a:t>ActionScript</a:t>
            </a:r>
            <a:r>
              <a:rPr lang="en-US" dirty="0" smtClean="0"/>
              <a:t> and </a:t>
            </a:r>
            <a:r>
              <a:rPr lang="en-US" i="1" dirty="0" smtClean="0"/>
              <a:t>Export in Frame 1</a:t>
            </a:r>
          </a:p>
          <a:p>
            <a:pPr lvl="1"/>
            <a:r>
              <a:rPr lang="en-US" dirty="0" smtClean="0"/>
              <a:t>Remove the file extension for the identifier name</a:t>
            </a:r>
          </a:p>
          <a:p>
            <a:pPr lvl="1"/>
            <a:r>
              <a:rPr lang="en-US" dirty="0" smtClean="0"/>
              <a:t>The compression drop down list set it to </a:t>
            </a:r>
            <a:r>
              <a:rPr lang="en-US" i="1" dirty="0" smtClean="0"/>
              <a:t>Lossless (PNG/GIF)</a:t>
            </a:r>
          </a:p>
          <a:p>
            <a:pPr lvl="2"/>
            <a:r>
              <a:rPr lang="en-US" dirty="0" smtClean="0"/>
              <a:t>If you don’t see the settings at the bottom for action script click the advanced button.</a:t>
            </a:r>
          </a:p>
        </p:txBody>
      </p:sp>
      <p:pic>
        <p:nvPicPr>
          <p:cNvPr id="5123" name="Picture 3"/>
          <p:cNvPicPr>
            <a:picLocks noChangeAspect="1" noChangeArrowheads="1"/>
          </p:cNvPicPr>
          <p:nvPr/>
        </p:nvPicPr>
        <p:blipFill>
          <a:blip r:embed="rId2" cstate="print"/>
          <a:srcRect/>
          <a:stretch>
            <a:fillRect/>
          </a:stretch>
        </p:blipFill>
        <p:spPr bwMode="auto">
          <a:xfrm>
            <a:off x="4876800" y="1676400"/>
            <a:ext cx="4068779" cy="41243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a:xfrm>
            <a:off x="457200" y="1600200"/>
            <a:ext cx="3962400" cy="4525963"/>
          </a:xfrm>
        </p:spPr>
        <p:txBody>
          <a:bodyPr>
            <a:normAutofit fontScale="62500" lnSpcReduction="20000"/>
          </a:bodyPr>
          <a:lstStyle/>
          <a:p>
            <a:r>
              <a:rPr lang="en-US" dirty="0" smtClean="0"/>
              <a:t>With our button still selected, right click it and select Edit In place. You’ll notice you have replaced your timeline with an events list. The events listed should be UP, Over, Down, Hit.</a:t>
            </a:r>
          </a:p>
          <a:p>
            <a:r>
              <a:rPr lang="en-US" dirty="0" smtClean="0"/>
              <a:t>You have the freedom to modify any of the states you would like but in this tutorial we will select the </a:t>
            </a:r>
            <a:r>
              <a:rPr lang="en-US" i="1" dirty="0" smtClean="0"/>
              <a:t>Up, Over </a:t>
            </a:r>
            <a:r>
              <a:rPr lang="en-US" dirty="0" smtClean="0"/>
              <a:t>and </a:t>
            </a:r>
            <a:r>
              <a:rPr lang="en-US" i="1" dirty="0" smtClean="0"/>
              <a:t>Down </a:t>
            </a:r>
            <a:r>
              <a:rPr lang="en-US" dirty="0" smtClean="0"/>
              <a:t>states </a:t>
            </a:r>
          </a:p>
          <a:p>
            <a:pPr lvl="1"/>
            <a:r>
              <a:rPr lang="en-US" dirty="0" smtClean="0"/>
              <a:t>right click select </a:t>
            </a:r>
            <a:r>
              <a:rPr lang="en-US" i="1" dirty="0" smtClean="0"/>
              <a:t>Insert </a:t>
            </a:r>
            <a:r>
              <a:rPr lang="en-US" i="1" dirty="0" err="1" smtClean="0"/>
              <a:t>KeyFrame</a:t>
            </a:r>
            <a:endParaRPr lang="en-US" dirty="0" smtClean="0"/>
          </a:p>
          <a:p>
            <a:r>
              <a:rPr lang="en-US" dirty="0" smtClean="0"/>
              <a:t>So now you should </a:t>
            </a:r>
            <a:r>
              <a:rPr lang="en-US" i="1" dirty="0" smtClean="0"/>
              <a:t>have Up, Over, Down</a:t>
            </a:r>
            <a:r>
              <a:rPr lang="en-US" dirty="0" smtClean="0"/>
              <a:t> </a:t>
            </a:r>
            <a:r>
              <a:rPr lang="en-US" b="1" dirty="0" err="1" smtClean="0"/>
              <a:t>keyframes</a:t>
            </a:r>
            <a:r>
              <a:rPr lang="en-US" dirty="0" smtClean="0"/>
              <a:t>.</a:t>
            </a:r>
            <a:endParaRPr lang="en-US" dirty="0"/>
          </a:p>
        </p:txBody>
      </p:sp>
      <p:pic>
        <p:nvPicPr>
          <p:cNvPr id="6147" name="Picture 3"/>
          <p:cNvPicPr>
            <a:picLocks noChangeAspect="1" noChangeArrowheads="1"/>
          </p:cNvPicPr>
          <p:nvPr/>
        </p:nvPicPr>
        <p:blipFill>
          <a:blip r:embed="rId2" cstate="print"/>
          <a:srcRect/>
          <a:stretch>
            <a:fillRect/>
          </a:stretch>
        </p:blipFill>
        <p:spPr bwMode="auto">
          <a:xfrm>
            <a:off x="4495800" y="2057400"/>
            <a:ext cx="4376738" cy="35040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p:txBody>
          <a:bodyPr/>
          <a:lstStyle/>
          <a:p>
            <a:r>
              <a:rPr lang="en-US" dirty="0" smtClean="0"/>
              <a:t>Highlight the state you wish to modify, and just like editing a </a:t>
            </a:r>
            <a:r>
              <a:rPr lang="en-US" dirty="0" err="1" smtClean="0"/>
              <a:t>keyframe</a:t>
            </a:r>
            <a:r>
              <a:rPr lang="en-US" dirty="0" smtClean="0"/>
              <a:t> in any other scenario in Flash, go on and modify the screen. I did the Over state and just drew a line on the screen to tell me that I’m hovering over the button.</a:t>
            </a:r>
          </a:p>
          <a:p>
            <a:r>
              <a:rPr lang="en-US" dirty="0" smtClean="0"/>
              <a:t>Up                         Over                  Down</a:t>
            </a:r>
          </a:p>
          <a:p>
            <a:pPr lvl="1"/>
            <a:endParaRPr lang="en-US" dirty="0"/>
          </a:p>
        </p:txBody>
      </p:sp>
      <p:pic>
        <p:nvPicPr>
          <p:cNvPr id="7171" name="Picture 3"/>
          <p:cNvPicPr>
            <a:picLocks noChangeAspect="1" noChangeArrowheads="1"/>
          </p:cNvPicPr>
          <p:nvPr/>
        </p:nvPicPr>
        <p:blipFill>
          <a:blip r:embed="rId2" cstate="print"/>
          <a:srcRect/>
          <a:stretch>
            <a:fillRect/>
          </a:stretch>
        </p:blipFill>
        <p:spPr bwMode="auto">
          <a:xfrm>
            <a:off x="914400" y="5257800"/>
            <a:ext cx="2390775" cy="1025500"/>
          </a:xfrm>
          <a:prstGeom prst="rect">
            <a:avLst/>
          </a:prstGeom>
          <a:noFill/>
          <a:ln w="9525">
            <a:noFill/>
            <a:miter lim="800000"/>
            <a:headEnd/>
            <a:tailEnd/>
          </a:ln>
        </p:spPr>
      </p:pic>
      <p:pic>
        <p:nvPicPr>
          <p:cNvPr id="7172" name="Picture 4"/>
          <p:cNvPicPr>
            <a:picLocks noChangeAspect="1" noChangeArrowheads="1"/>
          </p:cNvPicPr>
          <p:nvPr/>
        </p:nvPicPr>
        <p:blipFill>
          <a:blip r:embed="rId3" cstate="print"/>
          <a:srcRect/>
          <a:stretch>
            <a:fillRect/>
          </a:stretch>
        </p:blipFill>
        <p:spPr bwMode="auto">
          <a:xfrm>
            <a:off x="3429000" y="5257800"/>
            <a:ext cx="2514600" cy="1041202"/>
          </a:xfrm>
          <a:prstGeom prst="rect">
            <a:avLst/>
          </a:prstGeom>
          <a:noFill/>
          <a:ln w="9525">
            <a:noFill/>
            <a:miter lim="800000"/>
            <a:headEnd/>
            <a:tailEnd/>
          </a:ln>
        </p:spPr>
      </p:pic>
      <p:pic>
        <p:nvPicPr>
          <p:cNvPr id="7" name="Picture 3"/>
          <p:cNvPicPr>
            <a:picLocks noChangeAspect="1" noChangeArrowheads="1"/>
          </p:cNvPicPr>
          <p:nvPr/>
        </p:nvPicPr>
        <p:blipFill>
          <a:blip r:embed="rId2" cstate="print"/>
          <a:srcRect/>
          <a:stretch>
            <a:fillRect/>
          </a:stretch>
        </p:blipFill>
        <p:spPr bwMode="auto">
          <a:xfrm>
            <a:off x="6096000" y="5257800"/>
            <a:ext cx="2390775" cy="10255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test what you have so far. Go to the top menu bar </a:t>
            </a:r>
            <a:r>
              <a:rPr lang="en-US" i="1" dirty="0" smtClean="0"/>
              <a:t>Control &gt; test</a:t>
            </a:r>
            <a:r>
              <a:rPr lang="en-US" dirty="0" smtClean="0"/>
              <a:t>, or click the </a:t>
            </a:r>
            <a:r>
              <a:rPr lang="en-US" i="1" dirty="0" smtClean="0"/>
              <a:t>Test with </a:t>
            </a:r>
            <a:r>
              <a:rPr lang="en-US" i="1" dirty="0" err="1" smtClean="0"/>
              <a:t>FxMediaPlayer</a:t>
            </a:r>
            <a:r>
              <a:rPr lang="en-US" dirty="0" smtClean="0"/>
              <a:t> button.</a:t>
            </a:r>
          </a:p>
          <a:p>
            <a:pPr lvl="1"/>
            <a:r>
              <a:rPr lang="en-US" dirty="0" smtClean="0"/>
              <a:t>If you don’t have that button go to </a:t>
            </a:r>
            <a:r>
              <a:rPr lang="en-US" i="1" dirty="0" smtClean="0"/>
              <a:t>Window &gt; Other Panels &gt; </a:t>
            </a:r>
            <a:r>
              <a:rPr lang="en-US" i="1" dirty="0" err="1" smtClean="0"/>
              <a:t>Scaleform</a:t>
            </a:r>
            <a:r>
              <a:rPr lang="en-US" i="1" dirty="0" smtClean="0"/>
              <a:t> Launcher</a:t>
            </a:r>
            <a:endParaRPr lang="en-US" dirty="0" smtClean="0"/>
          </a:p>
          <a:p>
            <a:r>
              <a:rPr lang="en-US" dirty="0" smtClean="0"/>
              <a:t>When you’re done you want to head back to the main timeline. So in the top left you should see “Scene 1” next to your button name. Click scene 1 to go back.</a:t>
            </a:r>
          </a:p>
          <a:p>
            <a:r>
              <a:rPr lang="en-US" dirty="0" smtClean="0"/>
              <a:t>Now we need to make a cursor.</a:t>
            </a:r>
          </a:p>
        </p:txBody>
      </p:sp>
      <p:pic>
        <p:nvPicPr>
          <p:cNvPr id="8194" name="Picture 2"/>
          <p:cNvPicPr>
            <a:picLocks noChangeAspect="1" noChangeArrowheads="1"/>
          </p:cNvPicPr>
          <p:nvPr/>
        </p:nvPicPr>
        <p:blipFill>
          <a:blip r:embed="rId2" cstate="print"/>
          <a:srcRect/>
          <a:stretch>
            <a:fillRect/>
          </a:stretch>
        </p:blipFill>
        <p:spPr bwMode="auto">
          <a:xfrm>
            <a:off x="6324600" y="5105400"/>
            <a:ext cx="1943100" cy="1123950"/>
          </a:xfrm>
          <a:prstGeom prst="rect">
            <a:avLst/>
          </a:prstGeom>
          <a:noFill/>
          <a:ln w="9525">
            <a:noFill/>
            <a:miter lim="800000"/>
            <a:headEnd/>
            <a:tailEnd/>
          </a:ln>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real Script: An Introduction&amp;#x0D;&amp;#x0A;Parts 6&amp;quot;&quot;/&gt;&lt;property id=&quot;20307&quot; value=&quot;256&quot;/&gt;&lt;/object&gt;&lt;object type=&quot;3&quot; unique_id=&quot;10054&quot;&gt;&lt;property id=&quot;20148&quot; value=&quot;5&quot;/&gt;&lt;property id=&quot;20300&quot; value=&quot;Slide 2 - &amp;quot;6. Scaleform&amp;quot;&quot;/&gt;&lt;property id=&quot;20307&quot; value=&quot;347&quot;/&gt;&lt;/object&gt;&lt;object type=&quot;3&quot; unique_id=&quot;10055&quot;&gt;&lt;property id=&quot;20148&quot; value=&quot;5&quot;/&gt;&lt;property id=&quot;20300&quot; value=&quot;Slide 3 - &amp;quot;Scaleform&amp;quot;&quot;/&gt;&lt;property id=&quot;20307&quot; value=&quot;272&quot;/&gt;&lt;/object&gt;&lt;object type=&quot;3&quot; unique_id=&quot;10056&quot;&gt;&lt;property id=&quot;20148&quot; value=&quot;5&quot;/&gt;&lt;property id=&quot;20300&quot; value=&quot;Slide 4 - &amp;quot;Menus&amp;quot;&quot;/&gt;&lt;property id=&quot;20307&quot; value=&quot;273&quot;/&gt;&lt;/object&gt;&lt;object type=&quot;3&quot; unique_id=&quot;10057&quot;&gt;&lt;property id=&quot;20148&quot; value=&quot;5&quot;/&gt;&lt;property id=&quot;20300&quot; value=&quot;Slide 5 - &amp;quot;Menu Cont’d&amp;quot;&quot;/&gt;&lt;property id=&quot;20307&quot; value=&quot;274&quot;/&gt;&lt;/object&gt;&lt;object type=&quot;3&quot; unique_id=&quot;10058&quot;&gt;&lt;property id=&quot;20148&quot; value=&quot;5&quot;/&gt;&lt;property id=&quot;20300&quot; value=&quot;Slide 6 - &amp;quot;Menu Image Prep&amp;quot;&quot;/&gt;&lt;property id=&quot;20307&quot; value=&quot;280&quot;/&gt;&lt;/object&gt;&lt;object type=&quot;3&quot; unique_id=&quot;10059&quot;&gt;&lt;property id=&quot;20148&quot; value=&quot;5&quot;/&gt;&lt;property id=&quot;20300&quot; value=&quot;Slide 7 - &amp;quot;Menu Cont’d&amp;quot;&quot;/&gt;&lt;property id=&quot;20307&quot; value=&quot;275&quot;/&gt;&lt;/object&gt;&lt;object type=&quot;3&quot; unique_id=&quot;10060&quot;&gt;&lt;property id=&quot;20148&quot; value=&quot;5&quot;/&gt;&lt;property id=&quot;20300&quot; value=&quot;Slide 8 - &amp;quot;Menu Cont’d&amp;quot;&quot;/&gt;&lt;property id=&quot;20307&quot; value=&quot;276&quot;/&gt;&lt;/object&gt;&lt;object type=&quot;3&quot; unique_id=&quot;10061&quot;&gt;&lt;property id=&quot;20148&quot; value=&quot;5&quot;/&gt;&lt;property id=&quot;20300&quot; value=&quot;Slide 9 - &amp;quot;Menu Cont’d&amp;quot;&quot;/&gt;&lt;property id=&quot;20307&quot; value=&quot;277&quot;/&gt;&lt;/object&gt;&lt;object type=&quot;3&quot; unique_id=&quot;10062&quot;&gt;&lt;property id=&quot;20148&quot; value=&quot;5&quot;/&gt;&lt;property id=&quot;20300&quot; value=&quot;Slide 10 - &amp;quot;Menu Cont’d&amp;quot;&quot;/&gt;&lt;property id=&quot;20307&quot; value=&quot;278&quot;/&gt;&lt;/object&gt;&lt;object type=&quot;3&quot; unique_id=&quot;10063&quot;&gt;&lt;property id=&quot;20148&quot; value=&quot;5&quot;/&gt;&lt;property id=&quot;20300&quot; value=&quot;Slide 11 - &amp;quot;Menu Cont’d&amp;quot;&quot;/&gt;&lt;property id=&quot;20307&quot; value=&quot;279&quot;/&gt;&lt;/object&gt;&lt;object type=&quot;3&quot; unique_id=&quot;10064&quot;&gt;&lt;property id=&quot;20148&quot; value=&quot;5&quot;/&gt;&lt;property id=&quot;20300&quot; value=&quot;Slide 12 - &amp;quot;Menu Cont’d&amp;quot;&quot;/&gt;&lt;property id=&quot;20307&quot; value=&quot;281&quot;/&gt;&lt;/object&gt;&lt;object type=&quot;3&quot; unique_id=&quot;10065&quot;&gt;&lt;property id=&quot;20148&quot; value=&quot;5&quot;/&gt;&lt;property id=&quot;20300&quot; value=&quot;Slide 13 - &amp;quot;Menu Cont’d&amp;quot;&quot;/&gt;&lt;property id=&quot;20307&quot; value=&quot;282&quot;/&gt;&lt;/object&gt;&lt;object type=&quot;3&quot; unique_id=&quot;10066&quot;&gt;&lt;property id=&quot;20148&quot; value=&quot;5&quot;/&gt;&lt;property id=&quot;20300&quot; value=&quot;Slide 14 - &amp;quot;Menu Cont’d&amp;quot;&quot;/&gt;&lt;property id=&quot;20307&quot; value=&quot;283&quot;/&gt;&lt;/object&gt;&lt;object type=&quot;3&quot; unique_id=&quot;10067&quot;&gt;&lt;property id=&quot;20148&quot; value=&quot;5&quot;/&gt;&lt;property id=&quot;20300&quot; value=&quot;Slide 15 - &amp;quot;Menu Cont’d&amp;quot;&quot;/&gt;&lt;property id=&quot;20307&quot; value=&quot;284&quot;/&gt;&lt;/object&gt;&lt;object type=&quot;3&quot; unique_id=&quot;10068&quot;&gt;&lt;property id=&quot;20148&quot; value=&quot;5&quot;/&gt;&lt;property id=&quot;20300&quot; value=&quot;Slide 16 - &amp;quot;Menu Cont’d&amp;quot;&quot;/&gt;&lt;property id=&quot;20307&quot; value=&quot;285&quot;/&gt;&lt;/object&gt;&lt;object type=&quot;3&quot; unique_id=&quot;10069&quot;&gt;&lt;property id=&quot;20148&quot; value=&quot;5&quot;/&gt;&lt;property id=&quot;20300&quot; value=&quot;Slide 17 - &amp;quot;Menu Cont’d&amp;quot;&quot;/&gt;&lt;property id=&quot;20307&quot; value=&quot;286&quot;/&gt;&lt;/object&gt;&lt;object type=&quot;3&quot; unique_id=&quot;10070&quot;&gt;&lt;property id=&quot;20148&quot; value=&quot;5&quot;/&gt;&lt;property id=&quot;20300&quot; value=&quot;Slide 18 - &amp;quot;HUDS&amp;quot;&quot;/&gt;&lt;property id=&quot;20307&quot; value=&quot;292&quot;/&gt;&lt;/object&gt;&lt;object type=&quot;3&quot; unique_id=&quot;10071&quot;&gt;&lt;property id=&quot;20148&quot; value=&quot;5&quot;/&gt;&lt;property id=&quot;20300&quot; value=&quot;Slide 19 - &amp;quot;Huds cont’d&amp;quot;&quot;/&gt;&lt;property id=&quot;20307&quot; value=&quot;296&quot;/&gt;&lt;/object&gt;&lt;object type=&quot;3&quot; unique_id=&quot;10072&quot;&gt;&lt;property id=&quot;20148&quot; value=&quot;5&quot;/&gt;&lt;property id=&quot;20300&quot; value=&quot;Slide 20 - &amp;quot;Huds cont’d&amp;quot;&quot;/&gt;&lt;property id=&quot;20307&quot; value=&quot;293&quot;/&gt;&lt;/object&gt;&lt;object type=&quot;3&quot; unique_id=&quot;10073&quot;&gt;&lt;property id=&quot;20148&quot; value=&quot;5&quot;/&gt;&lt;property id=&quot;20300&quot; value=&quot;Slide 21 - &amp;quot;Hud cont’d&amp;quot;&quot;/&gt;&lt;property id=&quot;20307&quot; value=&quot;294&quot;/&gt;&lt;/object&gt;&lt;object type=&quot;3&quot; unique_id=&quot;10074&quot;&gt;&lt;property id=&quot;20148&quot; value=&quot;5&quot;/&gt;&lt;property id=&quot;20300&quot; value=&quot;Slide 22 - &amp;quot;Hud Cont’d&amp;quot;&quot;/&gt;&lt;property id=&quot;20307&quot; value=&quot;301&quot;/&gt;&lt;/object&gt;&lt;object type=&quot;3&quot; unique_id=&quot;10075&quot;&gt;&lt;property id=&quot;20148&quot; value=&quot;5&quot;/&gt;&lt;property id=&quot;20300&quot; value=&quot;Slide 23 - &amp;quot;HUD cont’d&amp;quot;&quot;/&gt;&lt;property id=&quot;20307&quot; value=&quot;305&quot;/&gt;&lt;/object&gt;&lt;object type=&quot;3&quot; unique_id=&quot;10076&quot;&gt;&lt;property id=&quot;20148&quot; value=&quot;5&quot;/&gt;&lt;property id=&quot;20300&quot; value=&quot;Slide 24 - &amp;quot;Huds Cont’d&amp;quot;&quot;/&gt;&lt;property id=&quot;20307&quot; value=&quot;300&quot;/&gt;&lt;/object&gt;&lt;object type=&quot;3&quot; unique_id=&quot;10077&quot;&gt;&lt;property id=&quot;20148&quot; value=&quot;5&quot;/&gt;&lt;property id=&quot;20300&quot; value=&quot;Slide 25 - &amp;quot;Huds Cont’d&amp;quot;&quot;/&gt;&lt;property id=&quot;20307&quot; value=&quot;299&quot;/&gt;&lt;/object&gt;&lt;object type=&quot;3&quot; unique_id=&quot;10078&quot;&gt;&lt;property id=&quot;20148&quot; value=&quot;5&quot;/&gt;&lt;property id=&quot;20300&quot; value=&quot;Slide 26 - &amp;quot;HUD cont’d&amp;quot;&quot;/&gt;&lt;property id=&quot;20307&quot; value=&quot;295&quot;/&gt;&lt;/object&gt;&lt;object type=&quot;3&quot; unique_id=&quot;10079&quot;&gt;&lt;property id=&quot;20148&quot; value=&quot;5&quot;/&gt;&lt;property id=&quot;20300&quot; value=&quot;Slide 27 - &amp;quot;Hud Cont’d&amp;quot;&quot;/&gt;&lt;property id=&quot;20307&quot; value=&quot;297&quot;/&gt;&lt;/object&gt;&lt;object type=&quot;3&quot; unique_id=&quot;10080&quot;&gt;&lt;property id=&quot;20148&quot; value=&quot;5&quot;/&gt;&lt;property id=&quot;20300&quot; value=&quot;Slide 28 - &amp;quot;Huds Cont’d&amp;quot;&quot;/&gt;&lt;property id=&quot;20307&quot; value=&quot;302&quot;/&gt;&lt;/object&gt;&lt;object type=&quot;3&quot; unique_id=&quot;10081&quot;&gt;&lt;property id=&quot;20148&quot; value=&quot;5&quot;/&gt;&lt;property id=&quot;20300&quot; value=&quot;Slide 29 - &amp;quot;HUD cont’d&amp;quot;&quot;/&gt;&lt;property id=&quot;20307&quot; value=&quot;298&quot;/&gt;&lt;/object&gt;&lt;object type=&quot;3&quot; unique_id=&quot;10082&quot;&gt;&lt;property id=&quot;20148&quot; value=&quot;5&quot;/&gt;&lt;property id=&quot;20300&quot; value=&quot;Slide 30 - &amp;quot;HUDS Cont’d&amp;quot;&quot;/&gt;&lt;property id=&quot;20307&quot; value=&quot;303&quot;/&gt;&lt;/object&gt;&lt;object type=&quot;3&quot; unique_id=&quot;10083&quot;&gt;&lt;property id=&quot;20148&quot; value=&quot;5&quot;/&gt;&lt;property id=&quot;20300&quot; value=&quot;Slide 31 - &amp;quot;HUDs Cont’d&amp;quot;&quot;/&gt;&lt;property id=&quot;20307&quot; value=&quot;306&quot;/&gt;&lt;/object&gt;&lt;object type=&quot;3&quot; unique_id=&quot;10084&quot;&gt;&lt;property id=&quot;20148&quot; value=&quot;5&quot;/&gt;&lt;property id=&quot;20300&quot; value=&quot;Slide 32 - &amp;quot;HUDs Cont’d&amp;quot;&quot;/&gt;&lt;property id=&quot;20307&quot; value=&quot;307&quot;/&gt;&lt;/object&gt;&lt;object type=&quot;3&quot; unique_id=&quot;10085&quot;&gt;&lt;property id=&quot;20148&quot; value=&quot;5&quot;/&gt;&lt;property id=&quot;20300&quot; value=&quot;Slide 33 - &amp;quot;HUDs Cont’d&amp;quot;&quot;/&gt;&lt;property id=&quot;20307&quot; value=&quot;308&quot;/&gt;&lt;/object&gt;&lt;object type=&quot;3&quot; unique_id=&quot;10086&quot;&gt;&lt;property id=&quot;20148&quot; value=&quot;5&quot;/&gt;&lt;property id=&quot;20300&quot; value=&quot;Slide 34 - &amp;quot;HUD: Code for tutorialHUD.uc&amp;quot;&quot;/&gt;&lt;property id=&quot;20307&quot; value=&quot;309&quot;/&gt;&lt;/object&gt;&lt;object type=&quot;3&quot; unique_id=&quot;10087&quot;&gt;&lt;property id=&quot;20148&quot; value=&quot;5&quot;/&gt;&lt;property id=&quot;20300&quot; value=&quot;Slide 35 - &amp;quot;tutorialHUD.uc&amp;quot;&quot;/&gt;&lt;property id=&quot;20307&quot; value=&quot;310&quot;/&gt;&lt;/object&gt;&lt;object type=&quot;3&quot; unique_id=&quot;10088&quot;&gt;&lt;property id=&quot;20148&quot; value=&quot;5&quot;/&gt;&lt;property id=&quot;20300&quot; value=&quot;Slide 36 - &amp;quot;HUD Cont’d&amp;quot;&quot;/&gt;&lt;property id=&quot;20307&quot; value=&quot;311&quot;/&gt;&lt;/object&gt;&lt;object type=&quot;3&quot; unique_id=&quot;10089&quot;&gt;&lt;property id=&quot;20148&quot; value=&quot;5&quot;/&gt;&lt;property id=&quot;20300&quot; value=&quot;Slide 37 - &amp;quot;HUD: Code for HUDMoviePlayer.uc&amp;quot;&quot;/&gt;&lt;property id=&quot;20307&quot; value=&quot;312&quot;/&gt;&lt;/object&gt;&lt;object type=&quot;3&quot; unique_id=&quot;10090&quot;&gt;&lt;property id=&quot;20148&quot; value=&quot;5&quot;/&gt;&lt;property id=&quot;20300&quot; value=&quot;Slide 38 - &amp;quot;HUD: Code for HUDMoviePlayer.uc&amp;quot;&quot;/&gt;&lt;property id=&quot;20307&quot; value=&quot;313&quot;/&gt;&lt;/object&gt;&lt;object type=&quot;3&quot; unique_id=&quot;10091&quot;&gt;&lt;property id=&quot;20148&quot; value=&quot;5&quot;/&gt;&lt;property id=&quot;20300&quot; value=&quot;Slide 39 - &amp;quot;HUD: Code for HUDMoviePlayer.uc&amp;quot;&quot;/&gt;&lt;property id=&quot;20307&quot; value=&quot;314&quot;/&gt;&lt;/object&gt;&lt;object type=&quot;3&quot; unique_id=&quot;10092&quot;&gt;&lt;property id=&quot;20148&quot; value=&quot;5&quot;/&gt;&lt;property id=&quot;20300&quot; value=&quot;Slide 40 - &amp;quot;HUDMoviePlayer.uc&amp;quot;&quot;/&gt;&lt;property id=&quot;20307&quot; value=&quot;315&quot;/&gt;&lt;/object&gt;&lt;object type=&quot;3&quot; unique_id=&quot;10093&quot;&gt;&lt;property id=&quot;20148&quot; value=&quot;5&quot;/&gt;&lt;property id=&quot;20300&quot; value=&quot;Slide 41 - &amp;quot;HUDMoviePlayer.uc&amp;quot;&quot;/&gt;&lt;property id=&quot;20307&quot; value=&quot;316&quot;/&gt;&lt;/object&gt;&lt;object type=&quot;3&quot; unique_id=&quot;10094&quot;&gt;&lt;property id=&quot;20148&quot; value=&quot;5&quot;/&gt;&lt;property id=&quot;20300&quot; value=&quot;Slide 42 - &amp;quot;Hud Cont’d&amp;quot;&quot;/&gt;&lt;property id=&quot;20307&quot; value=&quot;317&quot;/&gt;&lt;/object&gt;&lt;object type=&quot;3&quot; unique_id=&quot;10095&quot;&gt;&lt;property id=&quot;20148&quot; value=&quot;5&quot;/&gt;&lt;property id=&quot;20300&quot; value=&quot;Slide 43 - &amp;quot;HUDs Notes&amp;quot;&quot;/&gt;&lt;property id=&quot;20307&quot; value=&quot;28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5587</TotalTime>
  <Words>3185</Words>
  <Application>Microsoft Office PowerPoint</Application>
  <PresentationFormat>On-screen Show (4:3)</PresentationFormat>
  <Paragraphs>331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Unreal Script: An Introduction Parts 6</vt:lpstr>
      <vt:lpstr>6. Scaleform</vt:lpstr>
      <vt:lpstr>Scaleform</vt:lpstr>
      <vt:lpstr>Menus</vt:lpstr>
      <vt:lpstr>Menu Cont’d</vt:lpstr>
      <vt:lpstr>Menu Image Prep</vt:lpstr>
      <vt:lpstr>Menu Cont’d</vt:lpstr>
      <vt:lpstr>Menu Cont’d</vt:lpstr>
      <vt:lpstr>Menu Cont’d</vt:lpstr>
      <vt:lpstr>Menu Cont’d</vt:lpstr>
      <vt:lpstr>Menu Cont’d</vt:lpstr>
      <vt:lpstr>Menu Cont’d</vt:lpstr>
      <vt:lpstr>Menu Cont’d</vt:lpstr>
      <vt:lpstr>Menu Cont’d</vt:lpstr>
      <vt:lpstr>Menu Cont’d</vt:lpstr>
      <vt:lpstr>Menu Cont’d</vt:lpstr>
      <vt:lpstr>Menu Cont’d</vt:lpstr>
      <vt:lpstr>HUDS</vt:lpstr>
      <vt:lpstr>Huds cont’d</vt:lpstr>
      <vt:lpstr>Huds cont’d</vt:lpstr>
      <vt:lpstr>Hud cont’d</vt:lpstr>
      <vt:lpstr>Hud Cont’d</vt:lpstr>
      <vt:lpstr>HUD cont’d</vt:lpstr>
      <vt:lpstr>Huds Cont’d</vt:lpstr>
      <vt:lpstr>Huds Cont’d</vt:lpstr>
      <vt:lpstr>HUD cont’d</vt:lpstr>
      <vt:lpstr>Hud Cont’d</vt:lpstr>
      <vt:lpstr>Huds Cont’d</vt:lpstr>
      <vt:lpstr>HUD cont’d</vt:lpstr>
      <vt:lpstr>HUDS Cont’d</vt:lpstr>
      <vt:lpstr>HUDs Cont’d</vt:lpstr>
      <vt:lpstr>HUDs Cont’d</vt:lpstr>
      <vt:lpstr>HUDs Cont’d</vt:lpstr>
      <vt:lpstr>HUD: Code for tutorialHUD.uc</vt:lpstr>
      <vt:lpstr>tutorialHUD.uc</vt:lpstr>
      <vt:lpstr>HUD Cont’d</vt:lpstr>
      <vt:lpstr>HUD: Code for HUDMoviePlayer.uc</vt:lpstr>
      <vt:lpstr>HUD: Code for HUDMoviePlayer.uc</vt:lpstr>
      <vt:lpstr>HUD: Code for HUDMoviePlayer.uc</vt:lpstr>
      <vt:lpstr>HUDMoviePlayer.uc</vt:lpstr>
      <vt:lpstr>HUDMoviePlayer.uc</vt:lpstr>
      <vt:lpstr>Hud Cont’d</vt:lpstr>
      <vt:lpstr>HUDs Notes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Unreal Script: An Introduction</dc:title>
  <dc:creator>William Wallace I</dc:creator>
  <cp:lastModifiedBy>Dr. Bruce Maxim</cp:lastModifiedBy>
  <cp:revision>1303</cp:revision>
  <dcterms:created xsi:type="dcterms:W3CDTF">2012-05-16T12:38:32Z</dcterms:created>
  <dcterms:modified xsi:type="dcterms:W3CDTF">2013-02-12T22:14:33Z</dcterms:modified>
</cp:coreProperties>
</file>