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86" r:id="rId4"/>
    <p:sldId id="287" r:id="rId5"/>
    <p:sldId id="288" r:id="rId6"/>
    <p:sldId id="289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0929"/>
  </p:normalViewPr>
  <p:slideViewPr>
    <p:cSldViewPr>
      <p:cViewPr varScale="1">
        <p:scale>
          <a:sx n="101" d="100"/>
          <a:sy n="101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D1BD00-D0C6-43B8-8507-C3136B9C327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E4FE40-16D5-4123-80A6-76657BC41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06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3CC1E8F0-5E1B-432C-AE1A-B514CAA359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520CC595-4429-45CC-AA79-4EC99E10C7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7C672A10-043E-47B3-A880-93564E6A8F6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6D5A75FD-A7DF-4B1F-A9E7-E402899FAF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B349AA49-C93D-4F03-93CB-A7B3A02417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74B7005E-D1D4-4BED-BC25-9A0BCA24F7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0CA7CC-7391-4031-88BD-EE79421EE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564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EDCD9A0-D2AC-4C52-AB2F-7C10DBA524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C3C48-C07A-4662-A64E-484B58FA6C96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4E9D88B-67A0-498E-8CBE-A23F8D3A62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BE5C187-E7F3-4E1A-ABD9-23626BF26D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B1F1-9796-482D-9AF1-3CC6FA45F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0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CC35EFB-AA22-41A8-B21D-9AD55658EF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3A385-91DA-4077-9622-42948B1C3468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9101BE6-29E2-479E-AD1F-682F507B6B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231F846-9D96-4E86-A995-EFBA8218A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400B9-8850-4681-AC17-70B2D00431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11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FE35170-842C-46FF-8060-4485C4004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47BBF-92AB-47D0-B2BA-AE63F1AD193C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E47F2A1-9AA1-498E-AFC4-21FF06BA78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91D6E61-5032-4814-8F5E-FD66D872A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68B85-B285-4FBC-8AFD-A66C354808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516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D68E017-2087-461A-8A6D-70D810B92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43E05-D69C-4EB2-B2BE-B7A19566858A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46748CF-D665-4FEB-A4A5-9E34565375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F18464-950C-4084-8905-3865B7618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67891-6792-4956-B8AF-8ED6ACA2F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29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8701A45-72DF-4EB9-BC08-6CE92B7DC3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A825-484A-4F97-87C6-85F5D6E209A6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2DA8F4A-74FC-4923-8102-A0474734B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ACAF31A-6AB8-4AA9-988B-73AFBDAE0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44562-82E1-4504-89A7-093177BBF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64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C7D5DDB-2055-45AA-ACFE-5092AC9D05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4222D-1732-40FE-BCC7-A287631FDD49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BC151B2-DC40-4499-A9C8-AD91375C64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713308C-6565-46AA-BBB6-21905637BD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464BF-BABC-40A5-8699-270A70621B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8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00F4C2A-55F4-4AC6-941B-90E8E088C5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5437-9DAE-442C-8E50-84BA112E26C7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AE78B00-4067-4358-952A-6373E2DCF5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554104-E14C-479E-9EF9-50A2ABE91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5E708-EC44-4C85-A45C-021F12861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85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DA0CB58-46A3-4035-BB4F-5F66E2B13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D9126-5918-4D3C-AFE4-E66AFEFF8C39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821A830-0678-4B4F-881F-14EE27404B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7798BF6B-0540-4F8D-81D3-78317B7CA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A219-861D-4DA3-AEC3-1C5FD952CB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74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4EB808B6-C5C8-4E45-A7AC-A578CF1F23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5B2E9-8616-411B-97DB-41A17E1340AB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9B6CD234-1BF9-4296-9F25-790FBA83DA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D2521DD-290C-4104-9585-7E6E82483B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B9B41-7847-4EF4-B74B-8249BFA86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2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4185C15B-E4A1-49F0-A557-9272BD1EB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BB79A-6942-4090-A32F-FC8A4F9BC999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D99482AC-29E8-4F56-8D65-7518B60057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CD77449-A9C3-458E-B206-5A5B8EE022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A3B8D-26D7-4A64-B289-9D6B0B35F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51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1A5C924-BF4F-4828-8FEB-9531AD3134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17E15-2CE5-4656-BC55-2F085595233A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A8AECDE-3757-4394-8F0A-94ECAFDE9B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63857EA-5A0F-4E5D-A232-4A1EDCF14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332B1-FA97-4D35-8B21-802E7E162E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78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4E95474-0B30-44BE-8C7C-53DC311A0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C0A8F-5E5C-4B11-B874-C8F3659E8FF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04A79B9-6C15-456A-8AC5-50700408F3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B5D7010-BA1F-4D6A-9887-4D208D9C5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0AA1D-A912-4AB0-92E9-379D6ADBA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34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ABE08DC-E3B8-4F13-936C-83F1F6E59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8BF8D7FF-7FDD-434F-966F-CC067D276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BA41479-FB5F-453E-B346-822A5B7861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FFE7197F-9D5D-4E81-A46F-5F589AED7DA4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E07F1034-31F5-4D4D-86A7-C9C6ECD726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47CF98B-BC3F-4475-9F48-AD3AE5F3A3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B5615A1-2B10-404B-9016-6BBFAF828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>
            <a:extLst>
              <a:ext uri="{FF2B5EF4-FFF2-40B4-BE49-F238E27FC236}">
                <a16:creationId xmlns:a16="http://schemas.microsoft.com/office/drawing/2014/main" xmlns="" id="{72006286-7B54-4D79-985C-6999C33E51D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CC0929-2F48-4DEC-9CE8-4E36CDB48B05}" type="datetime1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10/2/2017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Slide Number Placeholder 5">
            <a:extLst>
              <a:ext uri="{FF2B5EF4-FFF2-40B4-BE49-F238E27FC236}">
                <a16:creationId xmlns:a16="http://schemas.microsoft.com/office/drawing/2014/main" xmlns="" id="{E8BE4B13-D55D-4EBA-B523-C9167122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860FC3-1F17-4015-AF07-3857E340A6D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xmlns="" id="{9BFE789C-6C6B-4D08-AB24-98B101ADBA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Mechanics and Scope</a:t>
            </a:r>
            <a:endParaRPr lang="en-US" altLang="en-US" dirty="0"/>
          </a:p>
        </p:txBody>
      </p:sp>
      <p:sp>
        <p:nvSpPr>
          <p:cNvPr id="3077" name="Rectangle 3">
            <a:extLst>
              <a:ext uri="{FF2B5EF4-FFF2-40B4-BE49-F238E27FC236}">
                <a16:creationId xmlns:a16="http://schemas.microsoft.com/office/drawing/2014/main" xmlns="" id="{BF49B0DF-6D7C-451D-A29D-BFA3013E8C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CIS 487/587</a:t>
            </a:r>
          </a:p>
          <a:p>
            <a:pPr eaLnBrk="1" hangingPunct="1"/>
            <a:r>
              <a:rPr lang="en-US" altLang="en-US"/>
              <a:t>Bruce R. Maxim</a:t>
            </a:r>
          </a:p>
          <a:p>
            <a:pPr eaLnBrk="1" hangingPunct="1"/>
            <a:r>
              <a:rPr lang="en-US" altLang="en-US"/>
              <a:t>UM-Dearborn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>
            <a:extLst>
              <a:ext uri="{FF2B5EF4-FFF2-40B4-BE49-F238E27FC236}">
                <a16:creationId xmlns:a16="http://schemas.microsoft.com/office/drawing/2014/main" xmlns="" id="{669D6D8D-4B78-4039-97F5-7883BB9638F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34A1D3-3917-41D2-AD65-E033816A3C00}" type="datetime1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10/2/2017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xmlns="" id="{D0970604-5EE7-44D5-99CB-F3E86122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BF319A-5305-4020-95F4-C45C5E40FCB3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xmlns="" id="{ECEAB715-9EE1-4B0B-923B-CAC97EA58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Scope Creep</a:t>
            </a:r>
            <a:endParaRPr lang="en-US" altLang="en-US" dirty="0"/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xmlns="" id="{40F2AA72-AD04-4230-BDC5-71E95B0F7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cs typeface="Times New Roman" panose="02020603050405020304" pitchFamily="18" charset="0"/>
              </a:rPr>
              <a:t>What is it?</a:t>
            </a:r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dirty="0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 smtClean="0">
                <a:cs typeface="Times New Roman" panose="02020603050405020304" pitchFamily="18" charset="0"/>
              </a:rPr>
              <a:t>Who causes it?</a:t>
            </a:r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 smtClean="0">
                <a:cs typeface="Times New Roman" panose="02020603050405020304" pitchFamily="18" charset="0"/>
              </a:rPr>
              <a:t>Causes schedule slippage big time</a:t>
            </a:r>
          </a:p>
          <a:p>
            <a:pPr marL="0" indent="0" eaLnBrk="1" hangingPunct="1">
              <a:buNone/>
            </a:pPr>
            <a:endParaRPr lang="en-US" altLang="en-US" sz="2800" dirty="0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 smtClean="0">
                <a:cs typeface="Times New Roman" panose="02020603050405020304" pitchFamily="18" charset="0"/>
              </a:rPr>
              <a:t>Removing features can cause 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unintended consequences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  <a:endParaRPr lang="en-US" altLang="en-US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>
            <a:extLst>
              <a:ext uri="{FF2B5EF4-FFF2-40B4-BE49-F238E27FC236}">
                <a16:creationId xmlns:a16="http://schemas.microsoft.com/office/drawing/2014/main" xmlns="" id="{A290A1D4-16E0-4B00-B8C5-CDAB52DB51F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4BD9D8-8D26-469A-B1F4-EC320C4BCE45}" type="datetime1">
              <a:rPr lang="en-US" altLang="en-US" sz="1400" smtClean="0"/>
              <a:pPr/>
              <a:t>10/2/2017</a:t>
            </a:fld>
            <a:endParaRPr lang="en-US" altLang="en-US" sz="1400"/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xmlns="" id="{D974BB8A-7E9E-497F-B42B-BF08D9EB6D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B7BDF8-AC93-48BA-8373-B28A2E82A155}" type="slidenum">
              <a:rPr lang="en-US" altLang="en-US" sz="1400" smtClean="0"/>
              <a:pPr/>
              <a:t>3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xmlns="" id="{828E62FA-BE75-46EF-AADB-0C0019860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Why add mechanics?</a:t>
            </a:r>
            <a:endParaRPr lang="en-US" altLang="en-US" sz="4000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B7BB78E1-4EF9-4A7A-8DF5-682204E63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Stakeholder demand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800" dirty="0" smtClean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Changes in the marketplace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800" dirty="0" smtClean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Sequel already planned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800" dirty="0" smtClean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Game sucks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800" dirty="0" smtClean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The brainstorm (team vision of grandeur)</a:t>
            </a:r>
            <a:endParaRPr lang="en-US" altLang="en-US" sz="2800" dirty="0">
              <a:cs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>
            <a:extLst>
              <a:ext uri="{FF2B5EF4-FFF2-40B4-BE49-F238E27FC236}">
                <a16:creationId xmlns:a16="http://schemas.microsoft.com/office/drawing/2014/main" xmlns="" id="{A290A1D4-16E0-4B00-B8C5-CDAB52DB51F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4BD9D8-8D26-469A-B1F4-EC320C4BCE45}" type="datetime1">
              <a:rPr lang="en-US" altLang="en-US" sz="1400" smtClean="0"/>
              <a:pPr/>
              <a:t>10/2/2017</a:t>
            </a:fld>
            <a:endParaRPr lang="en-US" altLang="en-US" sz="1400"/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xmlns="" id="{D974BB8A-7E9E-497F-B42B-BF08D9EB6D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B7BDF8-AC93-48BA-8373-B28A2E82A155}" type="slidenum">
              <a:rPr lang="en-US" altLang="en-US" sz="1400" smtClean="0"/>
              <a:pPr/>
              <a:t>4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xmlns="" id="{828E62FA-BE75-46EF-AADB-0C0019860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 sz="4000" dirty="0" smtClean="0"/>
              <a:t>Why cut mechanics?</a:t>
            </a:r>
            <a:endParaRPr lang="en-US" altLang="en-US" sz="4000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B7BB78E1-4EF9-4A7A-8DF5-682204E63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648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To get a particular ESEB rating</a:t>
            </a:r>
            <a:endParaRPr lang="en-US" altLang="en-US" sz="2800" dirty="0" smtClean="0">
              <a:cs typeface="Times New Roman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800" dirty="0" smtClean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To make a delivery deadline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800" dirty="0" smtClean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Mechanic fails to match core game vision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800" dirty="0" smtClean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Incompatible with other mechanics</a:t>
            </a:r>
          </a:p>
          <a:p>
            <a:pPr>
              <a:lnSpc>
                <a:spcPct val="90000"/>
              </a:lnSpc>
              <a:defRPr/>
            </a:pPr>
            <a:endParaRPr lang="en-US" altLang="en-US" sz="2800" dirty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Normal tinkering (change it, play it, evaluate, repeat) because game sucks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8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729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>
            <a:extLst>
              <a:ext uri="{FF2B5EF4-FFF2-40B4-BE49-F238E27FC236}">
                <a16:creationId xmlns:a16="http://schemas.microsoft.com/office/drawing/2014/main" xmlns="" id="{A290A1D4-16E0-4B00-B8C5-CDAB52DB51F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4BD9D8-8D26-469A-B1F4-EC320C4BCE45}" type="datetime1">
              <a:rPr lang="en-US" altLang="en-US" sz="1400" smtClean="0"/>
              <a:pPr/>
              <a:t>10/2/2017</a:t>
            </a:fld>
            <a:endParaRPr lang="en-US" altLang="en-US" sz="1400"/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xmlns="" id="{D974BB8A-7E9E-497F-B42B-BF08D9EB6D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B7BDF8-AC93-48BA-8373-B28A2E82A155}" type="slidenum">
              <a:rPr lang="en-US" altLang="en-US" sz="1400" smtClean="0"/>
              <a:pPr/>
              <a:t>5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xmlns="" id="{828E62FA-BE75-46EF-AADB-0C0019860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 sz="4000" dirty="0" smtClean="0"/>
              <a:t>Add a Mechanic</a:t>
            </a:r>
            <a:endParaRPr lang="en-US" altLang="en-US" sz="4000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B7BB78E1-4EF9-4A7A-8DF5-682204E63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648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Assume your play testers find your 2D game prototype boring (they grow weary of mindless shooting and object collection)</a:t>
            </a:r>
          </a:p>
          <a:p>
            <a:pPr>
              <a:lnSpc>
                <a:spcPct val="90000"/>
              </a:lnSpc>
              <a:defRPr/>
            </a:pPr>
            <a:endParaRPr lang="en-US" altLang="en-US" sz="2800" dirty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Work with your partner to come up with new game mechanic (game state interaction rule) to maintain player interest in your game</a:t>
            </a:r>
          </a:p>
          <a:p>
            <a:pPr>
              <a:lnSpc>
                <a:spcPct val="90000"/>
              </a:lnSpc>
              <a:defRPr/>
            </a:pPr>
            <a:endParaRPr lang="en-US" altLang="en-US" sz="2800" dirty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What is the impact on your existing game if you were to implement the new game mechanic?</a:t>
            </a:r>
            <a:endParaRPr lang="en-US" altLang="en-US" sz="2800" dirty="0" smtClean="0">
              <a:cs typeface="Times New Roman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800" dirty="0" smtClean="0">
              <a:cs typeface="Times New Roman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8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4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>
            <a:extLst>
              <a:ext uri="{FF2B5EF4-FFF2-40B4-BE49-F238E27FC236}">
                <a16:creationId xmlns:a16="http://schemas.microsoft.com/office/drawing/2014/main" xmlns="" id="{A290A1D4-16E0-4B00-B8C5-CDAB52DB51F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4BD9D8-8D26-469A-B1F4-EC320C4BCE45}" type="datetime1">
              <a:rPr lang="en-US" altLang="en-US" sz="1400" smtClean="0"/>
              <a:pPr/>
              <a:t>10/2/2017</a:t>
            </a:fld>
            <a:endParaRPr lang="en-US" altLang="en-US" sz="1400"/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xmlns="" id="{D974BB8A-7E9E-497F-B42B-BF08D9EB6D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B7BDF8-AC93-48BA-8373-B28A2E82A155}" type="slidenum">
              <a:rPr lang="en-US" altLang="en-US" sz="1400" smtClean="0"/>
              <a:pPr/>
              <a:t>6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xmlns="" id="{828E62FA-BE75-46EF-AADB-0C0019860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 sz="4000" dirty="0" smtClean="0"/>
              <a:t>Feature Tradeoff</a:t>
            </a:r>
            <a:endParaRPr lang="en-US" altLang="en-US" sz="4000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B7BB78E1-4EF9-4A7A-8DF5-682204E63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80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Assume you do not have the resources to implement all your game elements</a:t>
            </a:r>
          </a:p>
          <a:p>
            <a:pPr>
              <a:lnSpc>
                <a:spcPct val="90000"/>
              </a:lnSpc>
              <a:defRPr/>
            </a:pPr>
            <a:endParaRPr lang="en-US" altLang="en-US" sz="2800" dirty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Pick a game mechanic (game state interaction rule) to remove from your game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800" dirty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Redesign your game with that game mechanic removed </a:t>
            </a:r>
          </a:p>
          <a:p>
            <a:pPr>
              <a:lnSpc>
                <a:spcPct val="90000"/>
              </a:lnSpc>
              <a:defRPr/>
            </a:pPr>
            <a:endParaRPr lang="en-US" altLang="en-US" sz="2800" dirty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>
                <a:cs typeface="Times New Roman" charset="0"/>
              </a:rPr>
              <a:t>Is your game better or worse after the redesign? Why?</a:t>
            </a:r>
            <a:endParaRPr lang="en-US" altLang="en-US" sz="2800" dirty="0">
              <a:cs typeface="Times New Roman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en-US" sz="2800" dirty="0">
              <a:cs typeface="Times New Roman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800" dirty="0" smtClean="0">
              <a:cs typeface="Times New Roman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28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749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224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Mechanics and Scope</vt:lpstr>
      <vt:lpstr>Scope Creep</vt:lpstr>
      <vt:lpstr>Why add mechanics?</vt:lpstr>
      <vt:lpstr>Why cut mechanics?</vt:lpstr>
      <vt:lpstr>Add a Mechanic</vt:lpstr>
      <vt:lpstr>Feature Tradeoff</vt:lpstr>
    </vt:vector>
  </TitlesOfParts>
  <Company>The University of Michigan - Dearborn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 Documents</dc:title>
  <dc:creator>bmaxim</dc:creator>
  <cp:lastModifiedBy>bmaxim</cp:lastModifiedBy>
  <cp:revision>26</cp:revision>
  <cp:lastPrinted>2017-10-02T21:38:06Z</cp:lastPrinted>
  <dcterms:created xsi:type="dcterms:W3CDTF">2003-09-22T17:39:57Z</dcterms:created>
  <dcterms:modified xsi:type="dcterms:W3CDTF">2017-10-02T21:39:03Z</dcterms:modified>
</cp:coreProperties>
</file>