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7" r:id="rId3"/>
    <p:sldId id="258" r:id="rId4"/>
    <p:sldId id="259" r:id="rId5"/>
    <p:sldId id="260" r:id="rId6"/>
    <p:sldId id="261" r:id="rId7"/>
    <p:sldId id="262" r:id="rId8"/>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69" tIns="46985" rIns="93969" bIns="46985"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471"/>
          </a:xfrm>
          <a:prstGeom prst="rect">
            <a:avLst/>
          </a:prstGeom>
        </p:spPr>
        <p:txBody>
          <a:bodyPr vert="horz" lIns="93969" tIns="46985" rIns="93969" bIns="46985" rtlCol="0"/>
          <a:lstStyle>
            <a:lvl1pPr algn="r">
              <a:defRPr sz="1200"/>
            </a:lvl1pPr>
          </a:lstStyle>
          <a:p>
            <a:fld id="{C63DA934-F0CA-408A-89A6-F9DDFC0C6DF8}" type="datetimeFigureOut">
              <a:rPr lang="en-US" smtClean="0"/>
              <a:t>10/1/2017</a:t>
            </a:fld>
            <a:endParaRPr lang="en-US"/>
          </a:p>
        </p:txBody>
      </p:sp>
      <p:sp>
        <p:nvSpPr>
          <p:cNvPr id="4" name="Footer Placeholder 3"/>
          <p:cNvSpPr>
            <a:spLocks noGrp="1"/>
          </p:cNvSpPr>
          <p:nvPr>
            <p:ph type="ftr" sz="quarter" idx="2"/>
          </p:nvPr>
        </p:nvSpPr>
        <p:spPr>
          <a:xfrm>
            <a:off x="0" y="8899328"/>
            <a:ext cx="3066733" cy="468471"/>
          </a:xfrm>
          <a:prstGeom prst="rect">
            <a:avLst/>
          </a:prstGeom>
        </p:spPr>
        <p:txBody>
          <a:bodyPr vert="horz" lIns="93969" tIns="46985" rIns="93969" bIns="46985"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9328"/>
            <a:ext cx="3066733" cy="468471"/>
          </a:xfrm>
          <a:prstGeom prst="rect">
            <a:avLst/>
          </a:prstGeom>
        </p:spPr>
        <p:txBody>
          <a:bodyPr vert="horz" lIns="93969" tIns="46985" rIns="93969" bIns="46985" rtlCol="0" anchor="b"/>
          <a:lstStyle>
            <a:lvl1pPr algn="r">
              <a:defRPr sz="1200"/>
            </a:lvl1pPr>
          </a:lstStyle>
          <a:p>
            <a:fld id="{7D39A1E3-F697-4535-B650-1EC2FAC004F3}" type="slidenum">
              <a:rPr lang="en-US" smtClean="0"/>
              <a:t>‹#›</a:t>
            </a:fld>
            <a:endParaRPr lang="en-US"/>
          </a:p>
        </p:txBody>
      </p:sp>
    </p:spTree>
    <p:extLst>
      <p:ext uri="{BB962C8B-B14F-4D97-AF65-F5344CB8AC3E}">
        <p14:creationId xmlns:p14="http://schemas.microsoft.com/office/powerpoint/2010/main" val="20513488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BC0CB11-1CC3-47D7-A107-F7C549376FB7}" type="datetime1">
              <a:rPr lang="en-US" altLang="en-US"/>
              <a:pPr/>
              <a:t>10/1/2017</a:t>
            </a:fld>
            <a:endParaRPr lang="en-US" altLang="en-US"/>
          </a:p>
        </p:txBody>
      </p:sp>
      <p:sp>
        <p:nvSpPr>
          <p:cNvPr id="6" name="Slide Number Placeholder 5"/>
          <p:cNvSpPr>
            <a:spLocks noGrp="1"/>
          </p:cNvSpPr>
          <p:nvPr>
            <p:ph type="sldNum" sz="quarter" idx="12"/>
          </p:nvPr>
        </p:nvSpPr>
        <p:spPr/>
        <p:txBody>
          <a:bodyPr/>
          <a:lstStyle/>
          <a:p>
            <a:fld id="{10E8FC67-F6BD-437E-9C2E-8BDBF4BBFE55}" type="slidenum">
              <a:rPr lang="en-US" altLang="en-US"/>
              <a:pPr/>
              <a:t>1</a:t>
            </a:fld>
            <a:endParaRPr lang="en-US" altLang="en-US"/>
          </a:p>
        </p:txBody>
      </p:sp>
      <p:sp>
        <p:nvSpPr>
          <p:cNvPr id="3074" name="Rectangle 2"/>
          <p:cNvSpPr>
            <a:spLocks noGrp="1" noChangeArrowheads="1"/>
          </p:cNvSpPr>
          <p:nvPr>
            <p:ph type="ctrTitle"/>
          </p:nvPr>
        </p:nvSpPr>
        <p:spPr>
          <a:xfrm>
            <a:off x="685800" y="2286000"/>
            <a:ext cx="7772400" cy="1143000"/>
          </a:xfrm>
        </p:spPr>
        <p:txBody>
          <a:bodyPr/>
          <a:lstStyle/>
          <a:p>
            <a:r>
              <a:rPr lang="en-US" altLang="en-US" dirty="0"/>
              <a:t>Elevator Pitch</a:t>
            </a:r>
          </a:p>
        </p:txBody>
      </p:sp>
      <p:sp>
        <p:nvSpPr>
          <p:cNvPr id="3075" name="Rectangle 3"/>
          <p:cNvSpPr>
            <a:spLocks noGrp="1" noChangeArrowheads="1"/>
          </p:cNvSpPr>
          <p:nvPr>
            <p:ph type="subTitle" idx="1"/>
          </p:nvPr>
        </p:nvSpPr>
        <p:spPr/>
        <p:txBody>
          <a:bodyPr/>
          <a:lstStyle/>
          <a:p>
            <a:r>
              <a:rPr lang="en-US" altLang="en-US" dirty="0"/>
              <a:t>CIS 487/587</a:t>
            </a:r>
          </a:p>
          <a:p>
            <a:r>
              <a:rPr lang="en-US" altLang="en-US" dirty="0"/>
              <a:t>Bruce R. Maxim</a:t>
            </a:r>
          </a:p>
          <a:p>
            <a:r>
              <a:rPr lang="en-US" altLang="en-US" dirty="0"/>
              <a:t>UM-Dearborn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4D6D6F-0644-4261-8E62-08D48E42D0E2}" type="datetime1">
              <a:rPr lang="en-US" altLang="en-US"/>
              <a:pPr/>
              <a:t>10/1/2017</a:t>
            </a:fld>
            <a:endParaRPr lang="en-US" altLang="en-US"/>
          </a:p>
        </p:txBody>
      </p:sp>
      <p:sp>
        <p:nvSpPr>
          <p:cNvPr id="6" name="Slide Number Placeholder 5"/>
          <p:cNvSpPr>
            <a:spLocks noGrp="1"/>
          </p:cNvSpPr>
          <p:nvPr>
            <p:ph type="sldNum" sz="quarter" idx="12"/>
          </p:nvPr>
        </p:nvSpPr>
        <p:spPr/>
        <p:txBody>
          <a:bodyPr/>
          <a:lstStyle/>
          <a:p>
            <a:fld id="{B3BD79DB-0F7C-45EC-91F7-9BB5A87CC69A}" type="slidenum">
              <a:rPr lang="en-US" altLang="en-US"/>
              <a:pPr/>
              <a:t>2</a:t>
            </a:fld>
            <a:endParaRPr lang="en-US" altLang="en-US"/>
          </a:p>
        </p:txBody>
      </p:sp>
      <p:sp>
        <p:nvSpPr>
          <p:cNvPr id="21506" name="Rectangle 2"/>
          <p:cNvSpPr>
            <a:spLocks noGrp="1" noChangeArrowheads="1"/>
          </p:cNvSpPr>
          <p:nvPr>
            <p:ph type="title"/>
          </p:nvPr>
        </p:nvSpPr>
        <p:spPr/>
        <p:txBody>
          <a:bodyPr/>
          <a:lstStyle/>
          <a:p>
            <a:r>
              <a:rPr lang="en-US" altLang="en-US" sz="4000" dirty="0"/>
              <a:t>What is it?</a:t>
            </a:r>
          </a:p>
        </p:txBody>
      </p:sp>
      <p:sp>
        <p:nvSpPr>
          <p:cNvPr id="21507" name="Rectangle 3"/>
          <p:cNvSpPr>
            <a:spLocks noGrp="1" noChangeArrowheads="1"/>
          </p:cNvSpPr>
          <p:nvPr>
            <p:ph type="body" idx="1"/>
          </p:nvPr>
        </p:nvSpPr>
        <p:spPr/>
        <p:txBody>
          <a:bodyPr>
            <a:normAutofit lnSpcReduction="10000"/>
          </a:bodyPr>
          <a:lstStyle/>
          <a:p>
            <a:pPr>
              <a:lnSpc>
                <a:spcPct val="90000"/>
              </a:lnSpc>
            </a:pPr>
            <a:r>
              <a:rPr lang="en-US" altLang="en-US" sz="2400" dirty="0">
                <a:cs typeface="Times New Roman" charset="0"/>
              </a:rPr>
              <a:t>The pitch is an attempt to move from hobbyist and professional?</a:t>
            </a:r>
          </a:p>
          <a:p>
            <a:pPr>
              <a:lnSpc>
                <a:spcPct val="90000"/>
              </a:lnSpc>
            </a:pPr>
            <a:endParaRPr lang="en-US" altLang="en-US" sz="2400" dirty="0">
              <a:cs typeface="Times New Roman" charset="0"/>
            </a:endParaRPr>
          </a:p>
          <a:p>
            <a:pPr>
              <a:lnSpc>
                <a:spcPct val="90000"/>
              </a:lnSpc>
            </a:pPr>
            <a:r>
              <a:rPr lang="en-US" altLang="en-US" sz="2400" dirty="0">
                <a:cs typeface="Times New Roman" charset="0"/>
              </a:rPr>
              <a:t>Simply talking about your game off the top of you head is boring. (pitching is 30% talking and 70% listening)</a:t>
            </a:r>
          </a:p>
          <a:p>
            <a:pPr>
              <a:lnSpc>
                <a:spcPct val="90000"/>
              </a:lnSpc>
            </a:pPr>
            <a:endParaRPr lang="en-US" altLang="en-US" sz="2400" dirty="0">
              <a:cs typeface="Times New Roman" charset="0"/>
            </a:endParaRPr>
          </a:p>
          <a:p>
            <a:pPr>
              <a:lnSpc>
                <a:spcPct val="90000"/>
              </a:lnSpc>
            </a:pPr>
            <a:r>
              <a:rPr lang="en-US" altLang="en-US" sz="2400" dirty="0">
                <a:cs typeface="Times New Roman" charset="0"/>
              </a:rPr>
              <a:t>The goal of the pitch is to tell someone enough about your game for them to make a judgement in the shortest amount of time possible.</a:t>
            </a:r>
          </a:p>
          <a:p>
            <a:pPr>
              <a:lnSpc>
                <a:spcPct val="90000"/>
              </a:lnSpc>
            </a:pPr>
            <a:endParaRPr lang="en-US" altLang="en-US" sz="2400" dirty="0">
              <a:cs typeface="Times New Roman" charset="0"/>
            </a:endParaRPr>
          </a:p>
          <a:p>
            <a:pPr>
              <a:lnSpc>
                <a:spcPct val="90000"/>
              </a:lnSpc>
            </a:pPr>
            <a:r>
              <a:rPr lang="en-US" altLang="en-US" sz="2400" dirty="0">
                <a:cs typeface="Times New Roman" charset="0"/>
              </a:rPr>
              <a:t>You want to hear: “great concept I will play test your game” </a:t>
            </a:r>
          </a:p>
          <a:p>
            <a:pPr>
              <a:lnSpc>
                <a:spcPct val="90000"/>
              </a:lnSpc>
            </a:pPr>
            <a:endParaRPr lang="en-US" altLang="en-US" sz="2400" dirty="0">
              <a:cs typeface="Times New Roman" charset="0"/>
            </a:endParaRPr>
          </a:p>
          <a:p>
            <a:pPr>
              <a:lnSpc>
                <a:spcPct val="90000"/>
              </a:lnSpc>
            </a:pPr>
            <a:r>
              <a:rPr lang="en-US" altLang="en-US" sz="2400" dirty="0">
                <a:cs typeface="Times New Roman" charset="0"/>
              </a:rPr>
              <a:t>You get one chance – do not blow it.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4D6D6F-0644-4261-8E62-08D48E42D0E2}" type="datetime1">
              <a:rPr lang="en-US" altLang="en-US"/>
              <a:pPr/>
              <a:t>10/1/2017</a:t>
            </a:fld>
            <a:endParaRPr lang="en-US" altLang="en-US"/>
          </a:p>
        </p:txBody>
      </p:sp>
      <p:sp>
        <p:nvSpPr>
          <p:cNvPr id="6" name="Slide Number Placeholder 5"/>
          <p:cNvSpPr>
            <a:spLocks noGrp="1"/>
          </p:cNvSpPr>
          <p:nvPr>
            <p:ph type="sldNum" sz="quarter" idx="12"/>
          </p:nvPr>
        </p:nvSpPr>
        <p:spPr/>
        <p:txBody>
          <a:bodyPr/>
          <a:lstStyle/>
          <a:p>
            <a:fld id="{B3BD79DB-0F7C-45EC-91F7-9BB5A87CC69A}" type="slidenum">
              <a:rPr lang="en-US" altLang="en-US"/>
              <a:pPr/>
              <a:t>3</a:t>
            </a:fld>
            <a:endParaRPr lang="en-US" altLang="en-US"/>
          </a:p>
        </p:txBody>
      </p:sp>
      <p:sp>
        <p:nvSpPr>
          <p:cNvPr id="21506" name="Rectangle 2"/>
          <p:cNvSpPr>
            <a:spLocks noGrp="1" noChangeArrowheads="1"/>
          </p:cNvSpPr>
          <p:nvPr>
            <p:ph type="title"/>
          </p:nvPr>
        </p:nvSpPr>
        <p:spPr/>
        <p:txBody>
          <a:bodyPr/>
          <a:lstStyle/>
          <a:p>
            <a:r>
              <a:rPr lang="en-US" altLang="en-US" sz="4000" dirty="0"/>
              <a:t>Good Pitch Attributes</a:t>
            </a:r>
          </a:p>
        </p:txBody>
      </p:sp>
      <p:sp>
        <p:nvSpPr>
          <p:cNvPr id="21507" name="Rectangle 3"/>
          <p:cNvSpPr>
            <a:spLocks noGrp="1" noChangeArrowheads="1"/>
          </p:cNvSpPr>
          <p:nvPr>
            <p:ph type="body" idx="1"/>
          </p:nvPr>
        </p:nvSpPr>
        <p:spPr/>
        <p:txBody>
          <a:bodyPr>
            <a:normAutofit/>
          </a:bodyPr>
          <a:lstStyle/>
          <a:p>
            <a:pPr>
              <a:lnSpc>
                <a:spcPct val="90000"/>
              </a:lnSpc>
            </a:pPr>
            <a:r>
              <a:rPr lang="en-US" altLang="en-US" sz="2400" dirty="0">
                <a:cs typeface="Times New Roman" charset="0"/>
              </a:rPr>
              <a:t>You only have 30 seconds to tell it all.</a:t>
            </a:r>
          </a:p>
          <a:p>
            <a:pPr>
              <a:lnSpc>
                <a:spcPct val="90000"/>
              </a:lnSpc>
            </a:pPr>
            <a:endParaRPr lang="en-US" altLang="en-US" sz="2400" dirty="0">
              <a:cs typeface="Times New Roman" charset="0"/>
            </a:endParaRPr>
          </a:p>
          <a:p>
            <a:pPr>
              <a:lnSpc>
                <a:spcPct val="90000"/>
              </a:lnSpc>
            </a:pPr>
            <a:r>
              <a:rPr lang="en-US" altLang="en-US" sz="2400" dirty="0">
                <a:cs typeface="Times New Roman" charset="0"/>
              </a:rPr>
              <a:t>Use clear language (no jargon).</a:t>
            </a:r>
          </a:p>
          <a:p>
            <a:pPr>
              <a:lnSpc>
                <a:spcPct val="90000"/>
              </a:lnSpc>
            </a:pPr>
            <a:endParaRPr lang="en-US" altLang="en-US" sz="2400" dirty="0">
              <a:cs typeface="Times New Roman" charset="0"/>
            </a:endParaRPr>
          </a:p>
          <a:p>
            <a:pPr>
              <a:lnSpc>
                <a:spcPct val="90000"/>
              </a:lnSpc>
            </a:pPr>
            <a:r>
              <a:rPr lang="en-US" altLang="en-US" sz="2400" dirty="0">
                <a:cs typeface="Times New Roman" charset="0"/>
              </a:rPr>
              <a:t>Use powerful word imagery.</a:t>
            </a:r>
          </a:p>
          <a:p>
            <a:pPr>
              <a:lnSpc>
                <a:spcPct val="90000"/>
              </a:lnSpc>
            </a:pPr>
            <a:endParaRPr lang="en-US" altLang="en-US" sz="2400" dirty="0">
              <a:cs typeface="Times New Roman" charset="0"/>
            </a:endParaRPr>
          </a:p>
          <a:p>
            <a:pPr>
              <a:lnSpc>
                <a:spcPct val="90000"/>
              </a:lnSpc>
            </a:pPr>
            <a:r>
              <a:rPr lang="en-US" altLang="en-US" sz="2400" dirty="0">
                <a:cs typeface="Times New Roman" charset="0"/>
              </a:rPr>
              <a:t>Tell a story. (how did you come to create THIS game?)</a:t>
            </a:r>
          </a:p>
          <a:p>
            <a:pPr>
              <a:lnSpc>
                <a:spcPct val="90000"/>
              </a:lnSpc>
            </a:pPr>
            <a:endParaRPr lang="en-US" altLang="en-US" sz="2400" dirty="0">
              <a:cs typeface="Times New Roman" charset="0"/>
            </a:endParaRPr>
          </a:p>
          <a:p>
            <a:pPr>
              <a:lnSpc>
                <a:spcPct val="90000"/>
              </a:lnSpc>
            </a:pPr>
            <a:r>
              <a:rPr lang="en-US" altLang="en-US" sz="2400" dirty="0">
                <a:cs typeface="Times New Roman" charset="0"/>
              </a:rPr>
              <a:t>Practice, practice, practice (in front of people)</a:t>
            </a:r>
          </a:p>
        </p:txBody>
      </p:sp>
    </p:spTree>
    <p:extLst>
      <p:ext uri="{BB962C8B-B14F-4D97-AF65-F5344CB8AC3E}">
        <p14:creationId xmlns:p14="http://schemas.microsoft.com/office/powerpoint/2010/main" val="1733359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4D6D6F-0644-4261-8E62-08D48E42D0E2}" type="datetime1">
              <a:rPr lang="en-US" altLang="en-US"/>
              <a:pPr/>
              <a:t>10/1/2017</a:t>
            </a:fld>
            <a:endParaRPr lang="en-US" altLang="en-US"/>
          </a:p>
        </p:txBody>
      </p:sp>
      <p:sp>
        <p:nvSpPr>
          <p:cNvPr id="6" name="Slide Number Placeholder 5"/>
          <p:cNvSpPr>
            <a:spLocks noGrp="1"/>
          </p:cNvSpPr>
          <p:nvPr>
            <p:ph type="sldNum" sz="quarter" idx="12"/>
          </p:nvPr>
        </p:nvSpPr>
        <p:spPr/>
        <p:txBody>
          <a:bodyPr/>
          <a:lstStyle/>
          <a:p>
            <a:fld id="{B3BD79DB-0F7C-45EC-91F7-9BB5A87CC69A}" type="slidenum">
              <a:rPr lang="en-US" altLang="en-US"/>
              <a:pPr/>
              <a:t>4</a:t>
            </a:fld>
            <a:endParaRPr lang="en-US" altLang="en-US"/>
          </a:p>
        </p:txBody>
      </p:sp>
      <p:sp>
        <p:nvSpPr>
          <p:cNvPr id="21506" name="Rectangle 2"/>
          <p:cNvSpPr>
            <a:spLocks noGrp="1" noChangeArrowheads="1"/>
          </p:cNvSpPr>
          <p:nvPr>
            <p:ph type="title"/>
          </p:nvPr>
        </p:nvSpPr>
        <p:spPr/>
        <p:txBody>
          <a:bodyPr/>
          <a:lstStyle/>
          <a:p>
            <a:r>
              <a:rPr lang="en-US" altLang="en-US" sz="4000" dirty="0"/>
              <a:t>Creating the Pitch</a:t>
            </a:r>
          </a:p>
        </p:txBody>
      </p:sp>
      <p:sp>
        <p:nvSpPr>
          <p:cNvPr id="21507" name="Rectangle 3"/>
          <p:cNvSpPr>
            <a:spLocks noGrp="1" noChangeArrowheads="1"/>
          </p:cNvSpPr>
          <p:nvPr>
            <p:ph type="body" idx="1"/>
          </p:nvPr>
        </p:nvSpPr>
        <p:spPr/>
        <p:txBody>
          <a:bodyPr>
            <a:normAutofit fontScale="92500" lnSpcReduction="10000"/>
          </a:bodyPr>
          <a:lstStyle/>
          <a:p>
            <a:pPr>
              <a:lnSpc>
                <a:spcPct val="90000"/>
              </a:lnSpc>
            </a:pPr>
            <a:r>
              <a:rPr lang="en-US" altLang="en-US" sz="2400" dirty="0">
                <a:cs typeface="Times New Roman" charset="0"/>
              </a:rPr>
              <a:t>Write everything down.</a:t>
            </a:r>
          </a:p>
          <a:p>
            <a:pPr lvl="1">
              <a:lnSpc>
                <a:spcPct val="90000"/>
              </a:lnSpc>
            </a:pPr>
            <a:r>
              <a:rPr lang="en-US" sz="2000" dirty="0"/>
              <a:t>Don’t edit yourself at all; just start collecting your ideas. Put in as much long-form, stream-of-consciousness stuff as you can here; write it all down in all the ways you can think of. Why does this game exist? How did you make it? What was your goal in making this game? What are your hopes for this game?</a:t>
            </a:r>
            <a:endParaRPr lang="en-US" altLang="en-US" sz="2000" dirty="0">
              <a:cs typeface="Times New Roman" charset="0"/>
            </a:endParaRPr>
          </a:p>
          <a:p>
            <a:pPr>
              <a:lnSpc>
                <a:spcPct val="90000"/>
              </a:lnSpc>
            </a:pPr>
            <a:endParaRPr lang="en-US" altLang="en-US" sz="2400" dirty="0">
              <a:cs typeface="Times New Roman" charset="0"/>
            </a:endParaRPr>
          </a:p>
          <a:p>
            <a:pPr>
              <a:lnSpc>
                <a:spcPct val="90000"/>
              </a:lnSpc>
            </a:pPr>
            <a:r>
              <a:rPr lang="en-US" altLang="en-US" sz="2400" dirty="0">
                <a:cs typeface="Times New Roman" charset="0"/>
              </a:rPr>
              <a:t>Leave it for a while (24 hours?) and look at it again</a:t>
            </a:r>
          </a:p>
          <a:p>
            <a:pPr>
              <a:lnSpc>
                <a:spcPct val="90000"/>
              </a:lnSpc>
            </a:pPr>
            <a:endParaRPr lang="en-US" altLang="en-US" sz="2400" dirty="0">
              <a:cs typeface="Times New Roman" charset="0"/>
            </a:endParaRPr>
          </a:p>
          <a:p>
            <a:pPr>
              <a:lnSpc>
                <a:spcPct val="90000"/>
              </a:lnSpc>
            </a:pPr>
            <a:r>
              <a:rPr lang="en-US" altLang="en-US" sz="2400" dirty="0">
                <a:cs typeface="Times New Roman" charset="0"/>
              </a:rPr>
              <a:t>Revisit and highlight the best stuff.</a:t>
            </a:r>
          </a:p>
          <a:p>
            <a:pPr>
              <a:lnSpc>
                <a:spcPct val="90000"/>
              </a:lnSpc>
            </a:pPr>
            <a:endParaRPr lang="en-US" altLang="en-US" sz="2400" dirty="0">
              <a:cs typeface="Times New Roman" charset="0"/>
            </a:endParaRPr>
          </a:p>
          <a:p>
            <a:pPr>
              <a:lnSpc>
                <a:spcPct val="90000"/>
              </a:lnSpc>
            </a:pPr>
            <a:r>
              <a:rPr lang="en-US" altLang="en-US" sz="2400" dirty="0">
                <a:cs typeface="Times New Roman" charset="0"/>
              </a:rPr>
              <a:t>Start drafting the main script and cut it down to 30 seconds. </a:t>
            </a:r>
          </a:p>
          <a:p>
            <a:pPr>
              <a:lnSpc>
                <a:spcPct val="90000"/>
              </a:lnSpc>
            </a:pPr>
            <a:endParaRPr lang="en-US" altLang="en-US" sz="2400" dirty="0">
              <a:cs typeface="Times New Roman" charset="0"/>
            </a:endParaRPr>
          </a:p>
          <a:p>
            <a:pPr>
              <a:lnSpc>
                <a:spcPct val="90000"/>
              </a:lnSpc>
            </a:pPr>
            <a:r>
              <a:rPr lang="en-US" altLang="en-US" sz="2400" dirty="0">
                <a:cs typeface="Times New Roman" charset="0"/>
              </a:rPr>
              <a:t>Practice, practice, practice (in front of people)</a:t>
            </a:r>
          </a:p>
        </p:txBody>
      </p:sp>
    </p:spTree>
    <p:extLst>
      <p:ext uri="{BB962C8B-B14F-4D97-AF65-F5344CB8AC3E}">
        <p14:creationId xmlns:p14="http://schemas.microsoft.com/office/powerpoint/2010/main" val="3053577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4D6D6F-0644-4261-8E62-08D48E42D0E2}" type="datetime1">
              <a:rPr lang="en-US" altLang="en-US"/>
              <a:pPr/>
              <a:t>10/1/2017</a:t>
            </a:fld>
            <a:endParaRPr lang="en-US" altLang="en-US"/>
          </a:p>
        </p:txBody>
      </p:sp>
      <p:sp>
        <p:nvSpPr>
          <p:cNvPr id="6" name="Slide Number Placeholder 5"/>
          <p:cNvSpPr>
            <a:spLocks noGrp="1"/>
          </p:cNvSpPr>
          <p:nvPr>
            <p:ph type="sldNum" sz="quarter" idx="12"/>
          </p:nvPr>
        </p:nvSpPr>
        <p:spPr/>
        <p:txBody>
          <a:bodyPr/>
          <a:lstStyle/>
          <a:p>
            <a:fld id="{B3BD79DB-0F7C-45EC-91F7-9BB5A87CC69A}" type="slidenum">
              <a:rPr lang="en-US" altLang="en-US"/>
              <a:pPr/>
              <a:t>5</a:t>
            </a:fld>
            <a:endParaRPr lang="en-US" altLang="en-US"/>
          </a:p>
        </p:txBody>
      </p:sp>
      <p:sp>
        <p:nvSpPr>
          <p:cNvPr id="21506" name="Rectangle 2"/>
          <p:cNvSpPr>
            <a:spLocks noGrp="1" noChangeArrowheads="1"/>
          </p:cNvSpPr>
          <p:nvPr>
            <p:ph type="title"/>
          </p:nvPr>
        </p:nvSpPr>
        <p:spPr/>
        <p:txBody>
          <a:bodyPr/>
          <a:lstStyle/>
          <a:p>
            <a:r>
              <a:rPr lang="en-US" altLang="en-US" sz="4000" dirty="0"/>
              <a:t>What, Who, Why</a:t>
            </a:r>
          </a:p>
        </p:txBody>
      </p:sp>
      <p:sp>
        <p:nvSpPr>
          <p:cNvPr id="21507" name="Rectangle 3"/>
          <p:cNvSpPr>
            <a:spLocks noGrp="1" noChangeArrowheads="1"/>
          </p:cNvSpPr>
          <p:nvPr>
            <p:ph type="body" idx="1"/>
          </p:nvPr>
        </p:nvSpPr>
        <p:spPr>
          <a:xfrm>
            <a:off x="457200" y="1600200"/>
            <a:ext cx="8229600" cy="4800600"/>
          </a:xfrm>
        </p:spPr>
        <p:txBody>
          <a:bodyPr>
            <a:normAutofit fontScale="92500" lnSpcReduction="10000"/>
          </a:bodyPr>
          <a:lstStyle/>
          <a:p>
            <a:pPr>
              <a:lnSpc>
                <a:spcPct val="90000"/>
              </a:lnSpc>
            </a:pPr>
            <a:r>
              <a:rPr lang="en-US" altLang="en-US" sz="2600" dirty="0">
                <a:cs typeface="Times New Roman" charset="0"/>
              </a:rPr>
              <a:t>Who am ?</a:t>
            </a:r>
          </a:p>
          <a:p>
            <a:pPr>
              <a:lnSpc>
                <a:spcPct val="90000"/>
              </a:lnSpc>
            </a:pPr>
            <a:endParaRPr lang="en-US" altLang="en-US" sz="2600" dirty="0">
              <a:cs typeface="Times New Roman" charset="0"/>
            </a:endParaRPr>
          </a:p>
          <a:p>
            <a:pPr>
              <a:lnSpc>
                <a:spcPct val="90000"/>
              </a:lnSpc>
            </a:pPr>
            <a:r>
              <a:rPr lang="en-US" altLang="en-US" sz="2600" dirty="0">
                <a:cs typeface="Times New Roman" charset="0"/>
              </a:rPr>
              <a:t>Who am I pitching to?</a:t>
            </a:r>
          </a:p>
          <a:p>
            <a:pPr>
              <a:lnSpc>
                <a:spcPct val="90000"/>
              </a:lnSpc>
            </a:pPr>
            <a:endParaRPr lang="en-US" altLang="en-US" sz="2600" dirty="0">
              <a:cs typeface="Times New Roman" charset="0"/>
            </a:endParaRPr>
          </a:p>
          <a:p>
            <a:pPr>
              <a:lnSpc>
                <a:spcPct val="90000"/>
              </a:lnSpc>
            </a:pPr>
            <a:r>
              <a:rPr lang="en-US" altLang="en-US" sz="2600" dirty="0">
                <a:cs typeface="Times New Roman" charset="0"/>
              </a:rPr>
              <a:t>What am I pitching?</a:t>
            </a:r>
          </a:p>
          <a:p>
            <a:pPr>
              <a:lnSpc>
                <a:spcPct val="90000"/>
              </a:lnSpc>
            </a:pPr>
            <a:endParaRPr lang="en-US" altLang="en-US" sz="2600" dirty="0">
              <a:cs typeface="Times New Roman" charset="0"/>
            </a:endParaRPr>
          </a:p>
          <a:p>
            <a:pPr>
              <a:lnSpc>
                <a:spcPct val="90000"/>
              </a:lnSpc>
            </a:pPr>
            <a:r>
              <a:rPr lang="en-US" altLang="en-US" sz="2600" dirty="0">
                <a:cs typeface="Times New Roman" charset="0"/>
              </a:rPr>
              <a:t>Why am I pitching that?</a:t>
            </a:r>
          </a:p>
          <a:p>
            <a:pPr>
              <a:lnSpc>
                <a:spcPct val="90000"/>
              </a:lnSpc>
            </a:pPr>
            <a:endParaRPr lang="en-US" altLang="en-US" sz="2600" dirty="0">
              <a:cs typeface="Times New Roman" charset="0"/>
            </a:endParaRPr>
          </a:p>
          <a:p>
            <a:pPr>
              <a:lnSpc>
                <a:spcPct val="90000"/>
              </a:lnSpc>
            </a:pPr>
            <a:r>
              <a:rPr lang="en-US" altLang="en-US" sz="2600" dirty="0">
                <a:cs typeface="Times New Roman" charset="0"/>
              </a:rPr>
              <a:t>Why am I pitching that to you?</a:t>
            </a:r>
          </a:p>
          <a:p>
            <a:pPr>
              <a:lnSpc>
                <a:spcPct val="90000"/>
              </a:lnSpc>
            </a:pPr>
            <a:endParaRPr lang="en-US" altLang="en-US" sz="2600" dirty="0">
              <a:cs typeface="Times New Roman" charset="0"/>
            </a:endParaRPr>
          </a:p>
          <a:p>
            <a:pPr>
              <a:lnSpc>
                <a:spcPct val="90000"/>
              </a:lnSpc>
            </a:pPr>
            <a:r>
              <a:rPr lang="en-US" altLang="en-US" sz="2600" dirty="0">
                <a:cs typeface="Times New Roman" charset="0"/>
              </a:rPr>
              <a:t>What would you gain from what you are pitching?</a:t>
            </a:r>
          </a:p>
          <a:p>
            <a:pPr>
              <a:lnSpc>
                <a:spcPct val="90000"/>
              </a:lnSpc>
            </a:pPr>
            <a:endParaRPr lang="en-US" altLang="en-US" sz="2600" dirty="0">
              <a:cs typeface="Times New Roman" charset="0"/>
            </a:endParaRPr>
          </a:p>
          <a:p>
            <a:pPr>
              <a:lnSpc>
                <a:spcPct val="90000"/>
              </a:lnSpc>
            </a:pPr>
            <a:r>
              <a:rPr lang="en-US" altLang="en-US" sz="2600" dirty="0">
                <a:cs typeface="Times New Roman" charset="0"/>
              </a:rPr>
              <a:t>What is the cost of this gain?</a:t>
            </a:r>
          </a:p>
          <a:p>
            <a:pPr>
              <a:lnSpc>
                <a:spcPct val="90000"/>
              </a:lnSpc>
            </a:pPr>
            <a:endParaRPr lang="en-US" altLang="en-US" sz="2400" dirty="0">
              <a:cs typeface="Times New Roman" charset="0"/>
            </a:endParaRPr>
          </a:p>
        </p:txBody>
      </p:sp>
    </p:spTree>
    <p:extLst>
      <p:ext uri="{BB962C8B-B14F-4D97-AF65-F5344CB8AC3E}">
        <p14:creationId xmlns:p14="http://schemas.microsoft.com/office/powerpoint/2010/main" val="4058339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4D6D6F-0644-4261-8E62-08D48E42D0E2}" type="datetime1">
              <a:rPr lang="en-US" altLang="en-US"/>
              <a:pPr/>
              <a:t>10/1/2017</a:t>
            </a:fld>
            <a:endParaRPr lang="en-US" altLang="en-US"/>
          </a:p>
        </p:txBody>
      </p:sp>
      <p:sp>
        <p:nvSpPr>
          <p:cNvPr id="6" name="Slide Number Placeholder 5"/>
          <p:cNvSpPr>
            <a:spLocks noGrp="1"/>
          </p:cNvSpPr>
          <p:nvPr>
            <p:ph type="sldNum" sz="quarter" idx="12"/>
          </p:nvPr>
        </p:nvSpPr>
        <p:spPr/>
        <p:txBody>
          <a:bodyPr/>
          <a:lstStyle/>
          <a:p>
            <a:fld id="{B3BD79DB-0F7C-45EC-91F7-9BB5A87CC69A}" type="slidenum">
              <a:rPr lang="en-US" altLang="en-US"/>
              <a:pPr/>
              <a:t>6</a:t>
            </a:fld>
            <a:endParaRPr lang="en-US" altLang="en-US"/>
          </a:p>
        </p:txBody>
      </p:sp>
      <p:sp>
        <p:nvSpPr>
          <p:cNvPr id="21506" name="Rectangle 2"/>
          <p:cNvSpPr>
            <a:spLocks noGrp="1" noChangeArrowheads="1"/>
          </p:cNvSpPr>
          <p:nvPr>
            <p:ph type="title"/>
          </p:nvPr>
        </p:nvSpPr>
        <p:spPr/>
        <p:txBody>
          <a:bodyPr/>
          <a:lstStyle/>
          <a:p>
            <a:r>
              <a:rPr lang="en-US" altLang="en-US" sz="4000" dirty="0"/>
              <a:t>Tips</a:t>
            </a:r>
          </a:p>
        </p:txBody>
      </p:sp>
      <p:sp>
        <p:nvSpPr>
          <p:cNvPr id="21507" name="Rectangle 3"/>
          <p:cNvSpPr>
            <a:spLocks noGrp="1" noChangeArrowheads="1"/>
          </p:cNvSpPr>
          <p:nvPr>
            <p:ph type="body" idx="1"/>
          </p:nvPr>
        </p:nvSpPr>
        <p:spPr/>
        <p:txBody>
          <a:bodyPr>
            <a:normAutofit lnSpcReduction="10000"/>
          </a:bodyPr>
          <a:lstStyle/>
          <a:p>
            <a:pPr>
              <a:lnSpc>
                <a:spcPct val="90000"/>
              </a:lnSpc>
            </a:pPr>
            <a:r>
              <a:rPr lang="en-US" sz="2400" dirty="0"/>
              <a:t>Start the presentation by exchanging business cards.</a:t>
            </a:r>
          </a:p>
          <a:p>
            <a:pPr>
              <a:lnSpc>
                <a:spcPct val="90000"/>
              </a:lnSpc>
            </a:pPr>
            <a:endParaRPr lang="en-US" altLang="en-US" sz="2400" dirty="0">
              <a:cs typeface="Times New Roman" charset="0"/>
            </a:endParaRPr>
          </a:p>
          <a:p>
            <a:pPr>
              <a:lnSpc>
                <a:spcPct val="90000"/>
              </a:lnSpc>
            </a:pPr>
            <a:r>
              <a:rPr lang="en-US" sz="2400" dirty="0"/>
              <a:t>Always be ready to pitch your game. Fast</a:t>
            </a:r>
          </a:p>
          <a:p>
            <a:pPr>
              <a:lnSpc>
                <a:spcPct val="90000"/>
              </a:lnSpc>
            </a:pPr>
            <a:endParaRPr lang="en-US" altLang="en-US" sz="2400" dirty="0">
              <a:cs typeface="Times New Roman" charset="0"/>
            </a:endParaRPr>
          </a:p>
          <a:p>
            <a:r>
              <a:rPr lang="en-US" sz="2400" dirty="0"/>
              <a:t>Don’t be afraid to pitch because it’ll mean:</a:t>
            </a:r>
          </a:p>
          <a:p>
            <a:pPr marL="400050" lvl="1" indent="0">
              <a:buNone/>
            </a:pPr>
            <a:r>
              <a:rPr lang="en-US" sz="2000" b="1" dirty="0"/>
              <a:t>a.</a:t>
            </a:r>
            <a:r>
              <a:rPr lang="en-US" sz="2000" dirty="0"/>
              <a:t> They won’t believe what you’re pitching.</a:t>
            </a:r>
          </a:p>
          <a:p>
            <a:pPr marL="400050" lvl="1" indent="0">
              <a:buNone/>
            </a:pPr>
            <a:r>
              <a:rPr lang="en-US" sz="2000" b="1" dirty="0"/>
              <a:t>b.</a:t>
            </a:r>
            <a:r>
              <a:rPr lang="en-US" sz="2000" dirty="0"/>
              <a:t> You know your pitch isn’t good enough.</a:t>
            </a:r>
          </a:p>
          <a:p>
            <a:pPr marL="400050" lvl="1" indent="0">
              <a:buNone/>
            </a:pPr>
            <a:r>
              <a:rPr lang="en-US" sz="2000" b="1" dirty="0"/>
              <a:t>c.</a:t>
            </a:r>
            <a:r>
              <a:rPr lang="en-US" sz="2000" dirty="0"/>
              <a:t> You don’t understand the nature of pitching</a:t>
            </a:r>
            <a:endParaRPr lang="en-US" sz="2400" dirty="0">
              <a:cs typeface="Times New Roman" charset="0"/>
            </a:endParaRPr>
          </a:p>
          <a:p>
            <a:endParaRPr lang="en-US" sz="2400" dirty="0"/>
          </a:p>
          <a:p>
            <a:r>
              <a:rPr lang="en-US" sz="2400" dirty="0"/>
              <a:t>Time and timing is everything</a:t>
            </a:r>
          </a:p>
          <a:p>
            <a:endParaRPr lang="en-US" sz="2400" dirty="0"/>
          </a:p>
          <a:p>
            <a:r>
              <a:rPr lang="en-US" sz="2400" dirty="0"/>
              <a:t>Include a call to action (“what I need from you ….”)</a:t>
            </a:r>
          </a:p>
        </p:txBody>
      </p:sp>
    </p:spTree>
    <p:extLst>
      <p:ext uri="{BB962C8B-B14F-4D97-AF65-F5344CB8AC3E}">
        <p14:creationId xmlns:p14="http://schemas.microsoft.com/office/powerpoint/2010/main" val="2393319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4D6D6F-0644-4261-8E62-08D48E42D0E2}" type="datetime1">
              <a:rPr lang="en-US" altLang="en-US"/>
              <a:pPr/>
              <a:t>10/1/2017</a:t>
            </a:fld>
            <a:endParaRPr lang="en-US" altLang="en-US"/>
          </a:p>
        </p:txBody>
      </p:sp>
      <p:sp>
        <p:nvSpPr>
          <p:cNvPr id="6" name="Slide Number Placeholder 5"/>
          <p:cNvSpPr>
            <a:spLocks noGrp="1"/>
          </p:cNvSpPr>
          <p:nvPr>
            <p:ph type="sldNum" sz="quarter" idx="12"/>
          </p:nvPr>
        </p:nvSpPr>
        <p:spPr/>
        <p:txBody>
          <a:bodyPr/>
          <a:lstStyle/>
          <a:p>
            <a:fld id="{B3BD79DB-0F7C-45EC-91F7-9BB5A87CC69A}" type="slidenum">
              <a:rPr lang="en-US" altLang="en-US"/>
              <a:pPr/>
              <a:t>7</a:t>
            </a:fld>
            <a:endParaRPr lang="en-US" altLang="en-US"/>
          </a:p>
        </p:txBody>
      </p:sp>
      <p:sp>
        <p:nvSpPr>
          <p:cNvPr id="21506" name="Rectangle 2"/>
          <p:cNvSpPr>
            <a:spLocks noGrp="1" noChangeArrowheads="1"/>
          </p:cNvSpPr>
          <p:nvPr>
            <p:ph type="title"/>
          </p:nvPr>
        </p:nvSpPr>
        <p:spPr/>
        <p:txBody>
          <a:bodyPr/>
          <a:lstStyle/>
          <a:p>
            <a:r>
              <a:rPr lang="en-US" altLang="en-US" sz="4000" dirty="0"/>
              <a:t>Create a Pitch</a:t>
            </a:r>
          </a:p>
        </p:txBody>
      </p:sp>
      <p:sp>
        <p:nvSpPr>
          <p:cNvPr id="21507" name="Rectangle 3"/>
          <p:cNvSpPr>
            <a:spLocks noGrp="1" noChangeArrowheads="1"/>
          </p:cNvSpPr>
          <p:nvPr>
            <p:ph type="body" idx="1"/>
          </p:nvPr>
        </p:nvSpPr>
        <p:spPr/>
        <p:txBody>
          <a:bodyPr>
            <a:normAutofit/>
          </a:bodyPr>
          <a:lstStyle/>
          <a:p>
            <a:pPr>
              <a:lnSpc>
                <a:spcPct val="90000"/>
              </a:lnSpc>
            </a:pPr>
            <a:r>
              <a:rPr lang="en-US" sz="2400" dirty="0"/>
              <a:t>Spend 10 minutes creating a 30-60 second pitch based on your earlier one page plan</a:t>
            </a:r>
          </a:p>
          <a:p>
            <a:pPr marL="0" indent="0">
              <a:lnSpc>
                <a:spcPct val="90000"/>
              </a:lnSpc>
              <a:buNone/>
            </a:pPr>
            <a:endParaRPr lang="en-US" altLang="en-US" sz="2400" dirty="0">
              <a:cs typeface="Times New Roman" charset="0"/>
            </a:endParaRPr>
          </a:p>
          <a:p>
            <a:pPr>
              <a:lnSpc>
                <a:spcPct val="90000"/>
              </a:lnSpc>
            </a:pPr>
            <a:r>
              <a:rPr lang="en-US" sz="2400" dirty="0"/>
              <a:t>Find another person outside your team</a:t>
            </a:r>
          </a:p>
          <a:p>
            <a:pPr>
              <a:lnSpc>
                <a:spcPct val="90000"/>
              </a:lnSpc>
            </a:pPr>
            <a:endParaRPr lang="en-US" sz="2400" dirty="0"/>
          </a:p>
          <a:p>
            <a:pPr>
              <a:lnSpc>
                <a:spcPct val="90000"/>
              </a:lnSpc>
            </a:pPr>
            <a:r>
              <a:rPr lang="en-US" sz="2400" dirty="0"/>
              <a:t>Give your pitch and then listens to their pitch</a:t>
            </a:r>
          </a:p>
          <a:p>
            <a:pPr>
              <a:lnSpc>
                <a:spcPct val="90000"/>
              </a:lnSpc>
            </a:pPr>
            <a:endParaRPr lang="en-US" sz="2400" dirty="0"/>
          </a:p>
          <a:p>
            <a:pPr>
              <a:lnSpc>
                <a:spcPct val="90000"/>
              </a:lnSpc>
            </a:pPr>
            <a:r>
              <a:rPr lang="en-US" sz="2400" dirty="0"/>
              <a:t>What new insight did you learn about your game?</a:t>
            </a:r>
          </a:p>
          <a:p>
            <a:pPr>
              <a:lnSpc>
                <a:spcPct val="90000"/>
              </a:lnSpc>
            </a:pPr>
            <a:endParaRPr lang="en-US" altLang="en-US" sz="2400" dirty="0">
              <a:cs typeface="Times New Roman" charset="0"/>
            </a:endParaRPr>
          </a:p>
        </p:txBody>
      </p:sp>
    </p:spTree>
    <p:extLst>
      <p:ext uri="{BB962C8B-B14F-4D97-AF65-F5344CB8AC3E}">
        <p14:creationId xmlns:p14="http://schemas.microsoft.com/office/powerpoint/2010/main" val="82164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417</Words>
  <Application>Microsoft Office PowerPoint</Application>
  <PresentationFormat>On-screen Show (4:3)</PresentationFormat>
  <Paragraphs>84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Elevator Pitch</vt:lpstr>
      <vt:lpstr>What is it?</vt:lpstr>
      <vt:lpstr>Good Pitch Attributes</vt:lpstr>
      <vt:lpstr>Creating the Pitch</vt:lpstr>
      <vt:lpstr>What, Who, Why</vt:lpstr>
      <vt:lpstr>Tips</vt:lpstr>
      <vt:lpstr>Create a Pitch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Page</dc:title>
  <dc:creator>bmaxim</dc:creator>
  <cp:lastModifiedBy>Bruce Maxim</cp:lastModifiedBy>
  <cp:revision>10</cp:revision>
  <cp:lastPrinted>2017-10-02T02:25:31Z</cp:lastPrinted>
  <dcterms:created xsi:type="dcterms:W3CDTF">2006-08-16T00:00:00Z</dcterms:created>
  <dcterms:modified xsi:type="dcterms:W3CDTF">2017-10-02T02:26:22Z</dcterms:modified>
</cp:coreProperties>
</file>