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86" r:id="rId4"/>
    <p:sldId id="287" r:id="rId5"/>
    <p:sldId id="288" r:id="rId6"/>
    <p:sldId id="258" r:id="rId7"/>
    <p:sldId id="264" r:id="rId8"/>
    <p:sldId id="261" r:id="rId9"/>
    <p:sldId id="262" r:id="rId10"/>
    <p:sldId id="266" r:id="rId11"/>
    <p:sldId id="267" r:id="rId12"/>
    <p:sldId id="265" r:id="rId13"/>
    <p:sldId id="276" r:id="rId14"/>
    <p:sldId id="289" r:id="rId15"/>
    <p:sldId id="296" r:id="rId16"/>
    <p:sldId id="297" r:id="rId17"/>
    <p:sldId id="298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0929"/>
  </p:normalViewPr>
  <p:slideViewPr>
    <p:cSldViewPr>
      <p:cViewPr varScale="1">
        <p:scale>
          <a:sx n="78" d="100"/>
          <a:sy n="78" d="100"/>
        </p:scale>
        <p:origin x="101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C1E8F0-5E1B-432C-AE1A-B514CAA35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0CC595-4429-45CC-AA79-4EC99E10C7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672A10-043E-47B3-A880-93564E6A8F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D5A75FD-A7DF-4B1F-A9E7-E402899FAF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349AA49-C93D-4F03-93CB-A7B3A0241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4B7005E-D1D4-4BED-BC25-9A0BCA24F7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0CA7CC-7391-4031-88BD-EE79421EE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DCD9A0-D2AC-4C52-AB2F-7C10DBA52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C3C48-C07A-4662-A64E-484B58FA6C96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E9D88B-67A0-498E-8CBE-A23F8D3A6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E5C187-E7F3-4E1A-ABD9-23626BF26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B1F1-9796-482D-9AF1-3CC6FA45F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35EFB-AA22-41A8-B21D-9AD55658E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A385-91DA-4077-9622-42948B1C3468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101BE6-29E2-479E-AD1F-682F507B6B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31F846-9D96-4E86-A995-EFBA8218A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400B9-8850-4681-AC17-70B2D0043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1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E35170-842C-46FF-8060-4485C4004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7BBF-92AB-47D0-B2BA-AE63F1AD193C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47F2A1-9AA1-498E-AFC4-21FF06BA7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1D6E61-5032-4814-8F5E-FD66D872A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8B85-B285-4FBC-8AFD-A66C35480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1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8E017-2087-461A-8A6D-70D810B92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43E05-D69C-4EB2-B2BE-B7A19566858A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748CF-D665-4FEB-A4A5-9E3456537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18464-950C-4084-8905-3865B7618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67891-6792-4956-B8AF-8ED6ACA2F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9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701A45-72DF-4EB9-BC08-6CE92B7DC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A825-484A-4F97-87C6-85F5D6E209A6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DA8F4A-74FC-4923-8102-A0474734B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CAF31A-6AB8-4AA9-988B-73AFBDAE0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44562-82E1-4504-89A7-093177BBF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64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7D5DDB-2055-45AA-ACFE-5092AC9D0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22D-1732-40FE-BCC7-A287631FDD49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C151B2-DC40-4499-A9C8-AD91375C6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13308C-6565-46AA-BBB6-21905637B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64BF-BABC-40A5-8699-270A70621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8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F4C2A-55F4-4AC6-941B-90E8E088C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5437-9DAE-442C-8E50-84BA112E26C7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E78B00-4067-4358-952A-6373E2DCF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54104-E14C-479E-9EF9-50A2ABE91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5E708-EC44-4C85-A45C-021F12861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5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A0CB58-46A3-4035-BB4F-5F66E2B13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9126-5918-4D3C-AFE4-E66AFEFF8C39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21A830-0678-4B4F-881F-14EE27404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98BF6B-0540-4F8D-81D3-78317B7CA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A219-861D-4DA3-AEC3-1C5FD952C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74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B808B6-C5C8-4E45-A7AC-A578CF1F2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B2E9-8616-411B-97DB-41A17E1340AB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6CD234-1BF9-4296-9F25-790FBA83D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2521DD-290C-4104-9585-7E6E82483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9B41-7847-4EF4-B74B-8249BFA8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2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85C15B-E4A1-49F0-A557-9272BD1EB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BB79A-6942-4090-A32F-FC8A4F9BC999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9482AC-29E8-4F56-8D65-7518B6005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D77449-A9C3-458E-B206-5A5B8EE02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A3B8D-26D7-4A64-B289-9D6B0B35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1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5C924-BF4F-4828-8FEB-9531AD313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17E15-2CE5-4656-BC55-2F085595233A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AECDE-3757-4394-8F0A-94ECAFDE9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3857EA-5A0F-4E5D-A232-4A1EDCF14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32B1-FA97-4D35-8B21-802E7E162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7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95474-0B30-44BE-8C7C-53DC311A0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0A8F-5E5C-4B11-B874-C8F3659E8FF1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A79B9-6C15-456A-8AC5-50700408F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D7010-BA1F-4D6A-9887-4D208D9C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AA1D-A912-4AB0-92E9-379D6ADBA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34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ABE08DC-E3B8-4F13-936C-83F1F6E59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F8D7FF-7FDD-434F-966F-CC067D276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A41479-FB5F-453E-B346-822A5B7861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FE7197F-9D5D-4E81-A46F-5F589AED7DA4}" type="datetime1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7F1034-31F5-4D4D-86A7-C9C6ECD726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7CF98B-BC3F-4475-9F48-AD3AE5F3A3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5615A1-2B10-404B-9016-6BBFAF828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id="{72006286-7B54-4D79-985C-6999C33E51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CC0929-2F48-4DEC-9CE8-4E36CDB48B05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E8BE4B13-D55D-4EBA-B523-C9167122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860FC3-1F17-4015-AF07-3857E340A6D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9BFE789C-6C6B-4D08-AB24-98B101ADBA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Game Design Documents</a:t>
            </a:r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BF49B0DF-6D7C-451D-A29D-BFA3013E8C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CIS 487/587</a:t>
            </a:r>
          </a:p>
          <a:p>
            <a:pPr eaLnBrk="1" hangingPunct="1"/>
            <a:r>
              <a:rPr lang="en-US" altLang="en-US"/>
              <a:t>Bruce R. Maxim</a:t>
            </a:r>
          </a:p>
          <a:p>
            <a:pPr eaLnBrk="1" hangingPunct="1"/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>
            <a:extLst>
              <a:ext uri="{FF2B5EF4-FFF2-40B4-BE49-F238E27FC236}">
                <a16:creationId xmlns:a16="http://schemas.microsoft.com/office/drawing/2014/main" id="{43DBE669-E30C-4948-8A20-A8488B0708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F6D083-C187-43E0-B89E-4DCBDBF4E938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5801770E-346D-4822-9A82-566E14A3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48E9F9-2C82-4E40-9B11-C24781D6AC4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93FBAE76-36B6-419F-A96B-90803071F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 Specification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32295434-EDC5-4580-A643-5153F0BDD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it like to play the game?</a:t>
            </a:r>
          </a:p>
          <a:p>
            <a:pPr eaLnBrk="1" hangingPunct="1"/>
            <a:r>
              <a:rPr lang="en-US" altLang="en-US"/>
              <a:t>Interface mock-up</a:t>
            </a:r>
          </a:p>
          <a:p>
            <a:pPr eaLnBrk="1" hangingPunct="1"/>
            <a:r>
              <a:rPr lang="en-US" altLang="en-US"/>
              <a:t>Story-line summary</a:t>
            </a:r>
          </a:p>
          <a:p>
            <a:pPr lvl="1" eaLnBrk="1" hangingPunct="1"/>
            <a:r>
              <a:rPr lang="en-US" altLang="en-US"/>
              <a:t>Major: final accomplishments</a:t>
            </a:r>
          </a:p>
          <a:p>
            <a:pPr lvl="1" eaLnBrk="1" hangingPunct="1"/>
            <a:r>
              <a:rPr lang="en-US" altLang="en-US"/>
              <a:t>Minor: intermediate tasks</a:t>
            </a:r>
          </a:p>
          <a:p>
            <a:pPr eaLnBrk="1" hangingPunct="1"/>
            <a:r>
              <a:rPr lang="en-US" altLang="en-US"/>
              <a:t>Storyboards</a:t>
            </a:r>
          </a:p>
          <a:p>
            <a:pPr lvl="1" eaLnBrk="1" hangingPunct="1"/>
            <a:r>
              <a:rPr lang="en-US" altLang="en-US"/>
              <a:t>Prototype artwork and screen sequences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>
            <a:extLst>
              <a:ext uri="{FF2B5EF4-FFF2-40B4-BE49-F238E27FC236}">
                <a16:creationId xmlns:a16="http://schemas.microsoft.com/office/drawing/2014/main" id="{98255DAC-DDC8-4451-B5FD-4F7A800442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9C7E55-E579-4F99-882F-62C73E55F7F5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104CDCEC-5C4D-4F15-926D-0FE310A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896697-EE5C-4C73-8C4E-BBDD3988C9C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B08CC5C-CA0B-47CF-9E91-73BA78703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 Specification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9279576D-F902-417D-ADDD-E19ADA6CE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Character bibles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Profiles and biographies for each character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Flowcharting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are the decision points and scene transitions?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Scripts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happens in each scene and during each level?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774A2513-0B31-4945-9909-9EDC54F2AC3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6E62F-855F-483F-8D4E-B5E4C4D929E7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4AD21269-AE47-4C7C-9F6A-B59620B8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703E0-5355-432F-8131-880D8878C2E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759250A9-9D5A-4F43-BCFB-48A38CCF2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Product Specification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4EF45B44-2556-4AEF-8394-DBC09D2FE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is the production team?</a:t>
            </a:r>
          </a:p>
          <a:p>
            <a:pPr eaLnBrk="1" hangingPunct="1"/>
            <a:r>
              <a:rPr lang="en-US" altLang="en-US"/>
              <a:t>Target audience</a:t>
            </a:r>
          </a:p>
          <a:p>
            <a:pPr eaLnBrk="1" hangingPunct="1"/>
            <a:r>
              <a:rPr lang="en-US" altLang="en-US"/>
              <a:t>Gameplay</a:t>
            </a:r>
          </a:p>
          <a:p>
            <a:pPr eaLnBrk="1" hangingPunct="1"/>
            <a:r>
              <a:rPr lang="en-US" altLang="en-US"/>
              <a:t>Shelf-life?</a:t>
            </a:r>
          </a:p>
          <a:p>
            <a:pPr eaLnBrk="1" hangingPunct="1"/>
            <a:r>
              <a:rPr lang="en-US" altLang="en-US"/>
              <a:t>Production tools</a:t>
            </a:r>
          </a:p>
          <a:p>
            <a:pPr eaLnBrk="1" hangingPunct="1"/>
            <a:r>
              <a:rPr lang="en-US" altLang="en-US"/>
              <a:t>Schedule with milestones and deliverables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>
            <a:extLst>
              <a:ext uri="{FF2B5EF4-FFF2-40B4-BE49-F238E27FC236}">
                <a16:creationId xmlns:a16="http://schemas.microsoft.com/office/drawing/2014/main" id="{B550F1F4-7291-429F-9D56-5A75DD33E2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AE8A9-38A3-4AF9-A5BB-324F8519ED0B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F86700B8-9711-48E3-91CC-08010FCA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657240-B1C5-4860-8D30-37367C68A54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8" name="Rectangle 1026">
            <a:extLst>
              <a:ext uri="{FF2B5EF4-FFF2-40B4-BE49-F238E27FC236}">
                <a16:creationId xmlns:a16="http://schemas.microsoft.com/office/drawing/2014/main" id="{905CE902-8191-497D-B53C-72A31FDDF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 Bible</a:t>
            </a:r>
          </a:p>
        </p:txBody>
      </p:sp>
      <p:sp>
        <p:nvSpPr>
          <p:cNvPr id="16389" name="Rectangle 1027">
            <a:extLst>
              <a:ext uri="{FF2B5EF4-FFF2-40B4-BE49-F238E27FC236}">
                <a16:creationId xmlns:a16="http://schemas.microsoft.com/office/drawing/2014/main" id="{4D2AE279-62CD-411A-82EA-0358B9D7F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Journal in which the designer writes a profile and biography for characters used in the script</a:t>
            </a:r>
          </a:p>
          <a:p>
            <a:pPr eaLnBrk="1" hangingPunct="1"/>
            <a:r>
              <a:rPr lang="en-US" altLang="en-US"/>
              <a:t>Script may not be linear, so hypertext technology may need to be used to maintain continuity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C4B92C-B58C-46B0-88AD-749CE8C0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Page Ideation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6F66B9-64C4-40E1-9365-DAAFCEF40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 1: Expansion</a:t>
            </a:r>
          </a:p>
          <a:p>
            <a:pPr lvl="1"/>
            <a:r>
              <a:rPr lang="en-US" altLang="en-US" dirty="0"/>
              <a:t>Create concept map around game theme </a:t>
            </a:r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071E5E7-8AAC-4AAE-8B97-84706102EB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30CC5-A5C6-420D-9977-D3D8546DF3DC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066F23A6-8E0E-421C-B375-FE7F1097D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56ABBC-D1B1-48A7-8B73-B04AC6341D94}" type="slidenum">
              <a:rPr lang="en-US" altLang="en-US" sz="1400" smtClean="0"/>
              <a:pPr/>
              <a:t>14</a:t>
            </a:fld>
            <a:endParaRPr lang="en-US" altLang="en-US" sz="1400"/>
          </a:p>
        </p:txBody>
      </p:sp>
      <p:pic>
        <p:nvPicPr>
          <p:cNvPr id="6" name="Picture 6" descr="f07.04-Brainstorm Cloud.tiff">
            <a:extLst>
              <a:ext uri="{FF2B5EF4-FFF2-40B4-BE49-F238E27FC236}">
                <a16:creationId xmlns:a16="http://schemas.microsoft.com/office/drawing/2014/main" id="{EE5F969B-1C5B-4445-BAD6-16F284825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933950" cy="247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C4B92C-B58C-46B0-88AD-749CE8C0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Page Ideation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6F66B9-64C4-40E1-9365-DAAFCEF40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 2: Collection</a:t>
            </a:r>
          </a:p>
          <a:p>
            <a:pPr lvl="1"/>
            <a:r>
              <a:rPr lang="en-US" altLang="en-US" dirty="0"/>
              <a:t>Create idea cards for the nodes in your map using post-it notes</a:t>
            </a:r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071E5E7-8AAC-4AAE-8B97-84706102EB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30CC5-A5C6-420D-9977-D3D8546DF3DC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066F23A6-8E0E-421C-B375-FE7F1097D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56ABBC-D1B1-48A7-8B73-B04AC6341D94}" type="slidenum">
              <a:rPr lang="en-US" altLang="en-US" sz="1400" smtClean="0"/>
              <a:pPr/>
              <a:t>15</a:t>
            </a:fld>
            <a:endParaRPr lang="en-US" altLang="en-US" sz="1400"/>
          </a:p>
        </p:txBody>
      </p:sp>
      <p:pic>
        <p:nvPicPr>
          <p:cNvPr id="7" name="Picture 6" descr="f07.05-Idea Cards.png">
            <a:extLst>
              <a:ext uri="{FF2B5EF4-FFF2-40B4-BE49-F238E27FC236}">
                <a16:creationId xmlns:a16="http://schemas.microsoft.com/office/drawing/2014/main" id="{1EFFC838-D00B-4B70-8ED5-8B7D332B5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82921"/>
            <a:ext cx="5241925" cy="248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545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C4B92C-B58C-46B0-88AD-749CE8C0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Page Ideation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6F66B9-64C4-40E1-9365-DAAFCEF40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 3: Collision</a:t>
            </a:r>
          </a:p>
          <a:p>
            <a:pPr lvl="1"/>
            <a:r>
              <a:rPr lang="en-US" altLang="en-US" dirty="0"/>
              <a:t>You each need to pick two idea cards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Work as a team to come up with three game ideas inspired for each pair of idea cards 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071E5E7-8AAC-4AAE-8B97-84706102EB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30CC5-A5C6-420D-9977-D3D8546DF3DC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066F23A6-8E0E-421C-B375-FE7F1097D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56ABBC-D1B1-48A7-8B73-B04AC6341D94}" type="slidenum">
              <a:rPr lang="en-US" altLang="en-US" sz="1400" smtClean="0"/>
              <a:pPr/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73422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C4B92C-B58C-46B0-88AD-749CE8C0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Page Ideation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6F66B9-64C4-40E1-9365-DAAFCEF40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 4: Rating</a:t>
            </a:r>
          </a:p>
          <a:p>
            <a:pPr lvl="1"/>
            <a:r>
              <a:rPr lang="en-US" altLang="en-US" dirty="0"/>
              <a:t>Take turns picking two ideas each from the collision step that have the most merit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Decide independently which of two of these ideas you like the most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071E5E7-8AAC-4AAE-8B97-84706102EB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30CC5-A5C6-420D-9977-D3D8546DF3DC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066F23A6-8E0E-421C-B375-FE7F1097D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56ABBC-D1B1-48A7-8B73-B04AC6341D94}" type="slidenum">
              <a:rPr lang="en-US" altLang="en-US" sz="1400" smtClean="0"/>
              <a:pPr/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3262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C4B92C-B58C-46B0-88AD-749CE8C0D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Page Ideation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6F66B9-64C4-40E1-9365-DAAFCEF40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 5: Discussion</a:t>
            </a:r>
          </a:p>
          <a:p>
            <a:pPr lvl="1"/>
            <a:r>
              <a:rPr lang="en-US" altLang="en-US" dirty="0"/>
              <a:t>Discuss your reasons for selecting the items you picked in the rating step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Are there other ideas you might consider?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Create a one page for your 2D game concept as it exists now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071E5E7-8AAC-4AAE-8B97-84706102EB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30CC5-A5C6-420D-9977-D3D8546DF3DC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066F23A6-8E0E-421C-B375-FE7F1097D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56ABBC-D1B1-48A7-8B73-B04AC6341D94}" type="slidenum">
              <a:rPr lang="en-US" altLang="en-US" sz="1400" smtClean="0"/>
              <a:pPr/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3094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>
            <a:extLst>
              <a:ext uri="{FF2B5EF4-FFF2-40B4-BE49-F238E27FC236}">
                <a16:creationId xmlns:a16="http://schemas.microsoft.com/office/drawing/2014/main" id="{669D6D8D-4B78-4039-97F5-7883BB9638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4A1D3-3917-41D2-AD65-E033816A3C00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D0970604-5EE7-44D5-99CB-F3E86122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BF319A-5305-4020-95F4-C45C5E40FCB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ECEAB715-9EE1-4B0B-923B-CAC97EA58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Documentation Stages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0F2AA72-AD04-4230-BDC5-71E95B0F7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Design Concept or One Page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Game feasibility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Design summary/treatment documents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Pitch document or proposal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Design specification/product specification/production document</a:t>
            </a:r>
          </a:p>
          <a:p>
            <a:pPr lvl="1" eaLnBrk="1" hangingPunct="1"/>
            <a:r>
              <a:rPr lang="en-US" altLang="en-US"/>
              <a:t>Functional product specification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A290A1D4-16E0-4B00-B8C5-CDAB52DB51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4BD9D8-8D26-469A-B1F4-EC320C4BCE45}" type="datetime1">
              <a:rPr lang="en-US" altLang="en-US" sz="1400" smtClean="0"/>
              <a:pPr/>
              <a:t>10/1/2017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D974BB8A-7E9E-497F-B42B-BF08D9EB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BDF8-AC93-48BA-8373-B28A2E82A155}" type="slidenum">
              <a:rPr lang="en-US" altLang="en-US" sz="1400" smtClean="0"/>
              <a:pPr/>
              <a:t>3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28E62FA-BE75-46EF-AADB-0C0019860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is a One Page?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BB78E1-4EF9-4A7A-8DF5-682204E6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400" b="1" dirty="0">
                <a:cs typeface="Times New Roman" charset="0"/>
              </a:rPr>
              <a:t>One Page </a:t>
            </a:r>
            <a:r>
              <a:rPr lang="en-US" altLang="en-US" sz="2400" dirty="0">
                <a:cs typeface="Times New Roman" charset="0"/>
              </a:rPr>
              <a:t>is a document the shows the main features of a game product in a brief attractive way.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On regular basis, this document is sent or to a stakeholder who needs to know at-a-glance about the USP's (Unique Selling Points) of our project.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You want it to stand out, but you need to keep it simple to send a clear idea about the game.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Feel free to configure it as you want, as long as it feels more efficient to communicate to your audience</a:t>
            </a:r>
            <a:endParaRPr lang="en-US" altLang="en-US" sz="24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CEC8EB4-6274-46DB-BEED-38A23BBA5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 Page Contents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7B4C980-B490-4A50-8111-D12BAC6314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Concept</a:t>
            </a:r>
            <a:r>
              <a:rPr lang="en-US" altLang="en-US" sz="2400"/>
              <a:t>: the sentence which explain the game/product briefly (required).</a:t>
            </a:r>
          </a:p>
          <a:p>
            <a:r>
              <a:rPr lang="en-US" altLang="en-US" sz="2400" b="1"/>
              <a:t>Product info.</a:t>
            </a:r>
            <a:r>
              <a:rPr lang="en-US" altLang="en-US" sz="2400"/>
              <a:t>: game genre, platform and target audience should appear here (required).</a:t>
            </a:r>
            <a:endParaRPr lang="en-US" altLang="en-US" sz="2400" b="1"/>
          </a:p>
          <a:p>
            <a:r>
              <a:rPr lang="en-US" altLang="en-US" sz="2400" b="1"/>
              <a:t>Summary: </a:t>
            </a:r>
            <a:r>
              <a:rPr lang="en-US" altLang="en-US" sz="2400"/>
              <a:t>a more in-depth info about the plot and the objectives in the game.</a:t>
            </a:r>
            <a:endParaRPr lang="en-US" altLang="en-US" sz="2400" b="1"/>
          </a:p>
          <a:p>
            <a:r>
              <a:rPr lang="en-US" altLang="en-US" sz="2400" b="1"/>
              <a:t>Outline</a:t>
            </a:r>
            <a:r>
              <a:rPr lang="en-US" altLang="en-US" sz="2400"/>
              <a:t>: it explains a bit more about the concept and dynamic of the game.</a:t>
            </a:r>
          </a:p>
          <a:p>
            <a:r>
              <a:rPr lang="en-US" altLang="en-US" sz="2400" b="1"/>
              <a:t>USP's (Unique Selling Points)</a:t>
            </a:r>
            <a:r>
              <a:rPr lang="en-US" altLang="en-US" sz="2400"/>
              <a:t>: the main points which make our game different from the competition (required).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32524D2-C96E-4C00-BF92-A3AFC58C6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600"/>
              <a:t>What do you think about this one?</a:t>
            </a:r>
          </a:p>
        </p:txBody>
      </p:sp>
      <p:pic>
        <p:nvPicPr>
          <p:cNvPr id="8195" name="Picture 6" descr=" ">
            <a:extLst>
              <a:ext uri="{FF2B5EF4-FFF2-40B4-BE49-F238E27FC236}">
                <a16:creationId xmlns:a16="http://schemas.microsoft.com/office/drawing/2014/main" id="{FEFE20C3-F3DE-44DA-ACF4-673CDBFF5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239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DD566EA0-1252-4AEF-911E-EEB97FC97B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BC37CB-6DEC-4FF1-AC72-32E7D72A04DA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39FBB99-9B1C-44B6-B0CD-D7FAD034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F34EAD-8C53-4890-AB82-A1CA78A61C0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F062423-9AD3-4C16-BA07-54BBF2D23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Game Treatment or 5/10 Page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ABF73948-A0F5-4E52-A71A-FFBCDF67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Game 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Abstract or “Reader’s Digest” type overview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Game play and look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Focus on 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Player roles and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Strategies and motivations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Development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Algorithm style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>
            <a:extLst>
              <a:ext uri="{FF2B5EF4-FFF2-40B4-BE49-F238E27FC236}">
                <a16:creationId xmlns:a16="http://schemas.microsoft.com/office/drawing/2014/main" id="{EA993550-55D3-4DA0-BBCF-FC3EFCFF49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6E0689-3323-4848-8C4A-EBE8F48A583E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0924441-D0BC-4F12-B980-3CEA3B5B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5BC7C1-E37E-4773-9304-A105A36C5BA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4" name="Rectangle 1026">
            <a:extLst>
              <a:ext uri="{FF2B5EF4-FFF2-40B4-BE49-F238E27FC236}">
                <a16:creationId xmlns:a16="http://schemas.microsoft.com/office/drawing/2014/main" id="{2CA54ACC-3D84-4FA9-8335-AB0EBB268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 Design Document</a:t>
            </a:r>
          </a:p>
        </p:txBody>
      </p:sp>
      <p:sp>
        <p:nvSpPr>
          <p:cNvPr id="10245" name="Rectangle 1027">
            <a:extLst>
              <a:ext uri="{FF2B5EF4-FFF2-40B4-BE49-F238E27FC236}">
                <a16:creationId xmlns:a16="http://schemas.microsoft.com/office/drawing/2014/main" id="{618D4BED-0CB0-476A-9D44-3D9513D7C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More formal and complete than game treatment</a:t>
            </a:r>
          </a:p>
          <a:p>
            <a:pPr lvl="1" eaLnBrk="1" hangingPunct="1"/>
            <a:r>
              <a:rPr lang="en-US" altLang="en-US" sz="2400"/>
              <a:t>What does the player do?</a:t>
            </a:r>
          </a:p>
          <a:p>
            <a:pPr lvl="1" eaLnBrk="1" hangingPunct="1"/>
            <a:r>
              <a:rPr lang="en-US" altLang="en-US" sz="2400"/>
              <a:t>What is the interface?</a:t>
            </a:r>
          </a:p>
          <a:p>
            <a:pPr lvl="1" eaLnBrk="1" hangingPunct="1"/>
            <a:r>
              <a:rPr lang="en-US" altLang="en-US" sz="2400"/>
              <a:t>What is the plot?</a:t>
            </a:r>
          </a:p>
          <a:p>
            <a:pPr eaLnBrk="1" hangingPunct="1"/>
            <a:r>
              <a:rPr lang="en-US" altLang="en-US" sz="2800"/>
              <a:t>Level Details</a:t>
            </a:r>
          </a:p>
          <a:p>
            <a:pPr lvl="1" eaLnBrk="1" hangingPunct="1"/>
            <a:r>
              <a:rPr lang="en-US" altLang="en-US" sz="2400"/>
              <a:t>What are the levels?</a:t>
            </a:r>
          </a:p>
          <a:p>
            <a:pPr lvl="1" eaLnBrk="1" hangingPunct="1"/>
            <a:r>
              <a:rPr lang="en-US" altLang="en-US" sz="2400"/>
              <a:t>Who are the characters?</a:t>
            </a:r>
          </a:p>
          <a:p>
            <a:pPr lvl="1" eaLnBrk="1" hangingPunct="1"/>
            <a:r>
              <a:rPr lang="en-US" altLang="en-US" sz="2400"/>
              <a:t>How do characters interact?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AA16D6B9-DBEF-4AF9-A417-44EB1648D1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AC912A-6398-434E-9FF2-D09479544762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DE81EDC5-F07E-4967-90C6-C6B01C9A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4A550F-91F2-4F65-A2DC-828DEFFD739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6E1D6A61-A2A5-4180-9B96-48DFDD3E2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Outlining Your Game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0758D82-8E1D-43D4-B2CC-663BA0C6E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Describe universal elements- common features to every part of the game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scoring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special powers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anything else?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Details of every scene or game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Name for scene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Resource details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Physical and audio appearance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>
            <a:extLst>
              <a:ext uri="{FF2B5EF4-FFF2-40B4-BE49-F238E27FC236}">
                <a16:creationId xmlns:a16="http://schemas.microsoft.com/office/drawing/2014/main" id="{E7E77563-984E-4E0C-980C-639C0603CC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4E66C0-1C3F-4F0D-9F33-2CF6A85425A8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10/1/2017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3AFE1464-1ED3-4A10-9BA1-2D3F3F9D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75A590-0233-449D-BD8E-55300EC1813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89E77E58-0317-4BAB-A8E7-9A4B99734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Outlining Your Game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7E9A1457-5234-47F5-A16A-937ECAA25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Details of every scene (continued).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Background or playfield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Foreground objects and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Animations present for the scenes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Music and sound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Script for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Scenes and transitions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Flow charts for story branches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Miscellaneous elements (credits, saving games, setup, etc.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581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Default Design</vt:lpstr>
      <vt:lpstr>Game Design Documents</vt:lpstr>
      <vt:lpstr>Design Documentation Stages</vt:lpstr>
      <vt:lpstr>What is a One Page?</vt:lpstr>
      <vt:lpstr>One Page Contents</vt:lpstr>
      <vt:lpstr>What do you think about this one?</vt:lpstr>
      <vt:lpstr>Game Treatment or 5/10 Page</vt:lpstr>
      <vt:lpstr>Game Design Document</vt:lpstr>
      <vt:lpstr>Outlining Your Game</vt:lpstr>
      <vt:lpstr>Outlining Your Game</vt:lpstr>
      <vt:lpstr>Game Specification</vt:lpstr>
      <vt:lpstr>Game Specification</vt:lpstr>
      <vt:lpstr>Product Specification</vt:lpstr>
      <vt:lpstr>Character Bible</vt:lpstr>
      <vt:lpstr>One Page Ideation</vt:lpstr>
      <vt:lpstr>One Page Ideation</vt:lpstr>
      <vt:lpstr>One Page Ideation</vt:lpstr>
      <vt:lpstr>One Page Ideation</vt:lpstr>
      <vt:lpstr>One Page Ideation</vt:lpstr>
    </vt:vector>
  </TitlesOfParts>
  <Company>The University of Michigan - 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 Documents</dc:title>
  <dc:creator>bmaxim</dc:creator>
  <cp:lastModifiedBy>Bruce Maxim</cp:lastModifiedBy>
  <cp:revision>22</cp:revision>
  <dcterms:created xsi:type="dcterms:W3CDTF">2003-09-22T17:39:57Z</dcterms:created>
  <dcterms:modified xsi:type="dcterms:W3CDTF">2017-10-02T03:03:59Z</dcterms:modified>
</cp:coreProperties>
</file>