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69" r:id="rId4"/>
    <p:sldId id="271" r:id="rId5"/>
    <p:sldId id="272" r:id="rId6"/>
    <p:sldId id="27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2385" autoAdjust="0"/>
  </p:normalViewPr>
  <p:slideViewPr>
    <p:cSldViewPr>
      <p:cViewPr>
        <p:scale>
          <a:sx n="95" d="100"/>
          <a:sy n="95" d="100"/>
        </p:scale>
        <p:origin x="-209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7EC490-8D07-4AA7-92BE-902B6B2D3CAA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7683E9-6472-48CB-8A75-617FA6261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7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1F1514-1700-4260-804F-B7B925FC33E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F39FA1-29EF-44D9-8C9B-15A6FFD7C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9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39FA1-29EF-44D9-8C9B-15A6FFD7C3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1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40D030-EBD7-47E8-AAD1-AF0AFBA02A5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Peer Reviews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69993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Code Inspection</a:t>
            </a:r>
            <a:endParaRPr lang="en-US" dirty="0"/>
          </a:p>
          <a:p>
            <a:r>
              <a:rPr lang="en-US" sz="2400" u="sng" dirty="0" smtClean="0"/>
              <a:t>Class Exercise – Inspection Roles</a:t>
            </a:r>
            <a:endParaRPr lang="en-US" sz="24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3246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course material was developed with NSF – TUES </a:t>
            </a:r>
            <a:r>
              <a:rPr lang="en-US" dirty="0"/>
              <a:t>a</a:t>
            </a:r>
            <a:r>
              <a:rPr lang="en-US" altLang="en-US" dirty="0" smtClean="0">
                <a:effectLst/>
              </a:rPr>
              <a:t>ward # 1245036</a:t>
            </a:r>
          </a:p>
        </p:txBody>
      </p:sp>
      <p:pic>
        <p:nvPicPr>
          <p:cNvPr id="5" name="Picture 2" descr="rmu-enginee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760412"/>
            <a:ext cx="277177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s://www.nsf.gov/images/logos/nsf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422564"/>
            <a:ext cx="13843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50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groups of 6.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Everyone has 15 minutes to complete the code inspection check list and the typo sheet for these functions/methods:</a:t>
            </a:r>
          </a:p>
          <a:p>
            <a:pPr lvl="1"/>
            <a:r>
              <a:rPr lang="en-US" dirty="0" smtClean="0"/>
              <a:t>main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irline::menu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irline::</a:t>
            </a:r>
            <a:r>
              <a:rPr lang="en-US" dirty="0" err="1" smtClean="0"/>
              <a:t>start_system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Code Review 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49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 one person in your group to be the code author/reader.</a:t>
            </a:r>
          </a:p>
          <a:p>
            <a:endParaRPr lang="en-US" dirty="0"/>
          </a:p>
          <a:p>
            <a:r>
              <a:rPr lang="en-US" dirty="0" smtClean="0"/>
              <a:t>Assign one person to be the recorder.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Assign one person to be the facilitator.</a:t>
            </a:r>
          </a:p>
          <a:p>
            <a:endParaRPr lang="en-US" dirty="0"/>
          </a:p>
          <a:p>
            <a:r>
              <a:rPr lang="en-US" dirty="0" smtClean="0"/>
              <a:t>Assign everyone else the role of inspector.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Who is playing what?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698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the facilitator manage the inspection.</a:t>
            </a:r>
          </a:p>
          <a:p>
            <a:endParaRPr lang="en-US" dirty="0"/>
          </a:p>
          <a:p>
            <a:r>
              <a:rPr lang="en-US" dirty="0" smtClean="0"/>
              <a:t>Have the reader go though the code line by line (about 15 or 20 minutes).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The inspectors share their comments as lines are read.</a:t>
            </a:r>
          </a:p>
          <a:p>
            <a:endParaRPr lang="en-US" dirty="0"/>
          </a:p>
          <a:p>
            <a:r>
              <a:rPr lang="en-US" dirty="0" smtClean="0"/>
              <a:t>The recorder summarizes the comments on the issues log.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Perform the Inspection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2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the group complete the inspection report.</a:t>
            </a:r>
          </a:p>
          <a:p>
            <a:endParaRPr lang="en-US" dirty="0"/>
          </a:p>
          <a:p>
            <a:r>
              <a:rPr lang="en-US" dirty="0" smtClean="0"/>
              <a:t>Facilitator and recorder coordinate this. 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Your team needs to prepared to do a 2 minute oral summary of what you discovered.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Fillout</a:t>
            </a:r>
            <a:r>
              <a:rPr lang="en-US" dirty="0" smtClean="0"/>
              <a:t> the Inspection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22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Questions</a:t>
            </a:r>
            <a:endParaRPr lang="en-US" dirty="0"/>
          </a:p>
        </p:txBody>
      </p:sp>
      <p:pic>
        <p:nvPicPr>
          <p:cNvPr id="3074" name="Picture 2" descr="C:\Users\acharya\AppData\Local\Microsoft\Windows\Temporary Internet Files\Content.IE5\22M57QDL\MC900441498[1]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428" y="1915547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4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449</TotalTime>
  <Words>180</Words>
  <Application>Microsoft Office PowerPoint</Application>
  <PresentationFormat>On-screen Show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Peer Reviews</vt:lpstr>
      <vt:lpstr>Code Review Preparation</vt:lpstr>
      <vt:lpstr>Who is playing what?</vt:lpstr>
      <vt:lpstr>Perform the Inspection</vt:lpstr>
      <vt:lpstr>Fillout the Inspection Report</vt:lpstr>
      <vt:lpstr> Questions</vt:lpstr>
    </vt:vector>
  </TitlesOfParts>
  <Company>Robert Morris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Sushil Acharya</dc:creator>
  <cp:lastModifiedBy>CIS</cp:lastModifiedBy>
  <cp:revision>69</cp:revision>
  <cp:lastPrinted>2016-10-03T20:32:49Z</cp:lastPrinted>
  <dcterms:created xsi:type="dcterms:W3CDTF">2013-10-16T23:55:56Z</dcterms:created>
  <dcterms:modified xsi:type="dcterms:W3CDTF">2016-10-03T20:35:45Z</dcterms:modified>
</cp:coreProperties>
</file>