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86" r:id="rId3"/>
    <p:sldId id="287" r:id="rId4"/>
    <p:sldId id="288" r:id="rId5"/>
    <p:sldId id="257" r:id="rId6"/>
    <p:sldId id="284" r:id="rId7"/>
    <p:sldId id="291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259" r:id="rId20"/>
    <p:sldId id="258" r:id="rId21"/>
    <p:sldId id="260" r:id="rId22"/>
    <p:sldId id="261" r:id="rId23"/>
    <p:sldId id="262" r:id="rId24"/>
    <p:sldId id="263" r:id="rId25"/>
    <p:sldId id="265" r:id="rId26"/>
    <p:sldId id="285" r:id="rId27"/>
    <p:sldId id="274" r:id="rId28"/>
    <p:sldId id="275" r:id="rId29"/>
    <p:sldId id="276" r:id="rId30"/>
    <p:sldId id="277" r:id="rId31"/>
    <p:sldId id="279" r:id="rId32"/>
    <p:sldId id="264" r:id="rId33"/>
    <p:sldId id="266" r:id="rId34"/>
    <p:sldId id="267" r:id="rId35"/>
    <p:sldId id="268" r:id="rId36"/>
    <p:sldId id="269" r:id="rId37"/>
    <p:sldId id="270" r:id="rId38"/>
    <p:sldId id="271" r:id="rId39"/>
    <p:sldId id="272" r:id="rId40"/>
    <p:sldId id="273" r:id="rId41"/>
    <p:sldId id="282" r:id="rId42"/>
    <p:sldId id="283" r:id="rId4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1" d="100"/>
          <a:sy n="101" d="100"/>
        </p:scale>
        <p:origin x="-2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52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9D3BB-A48A-437C-ABB0-AF4F57D2764C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396BD-C400-413C-AACC-04DA2523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33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7692FD-7CED-452D-A1F1-84B6034261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7044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6AB4E-1370-46E6-B411-30E345D414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3481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97D845-CBD8-4163-93C7-EA83E3E161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461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F0235-3B4F-4151-A5C5-B0E671CB6C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88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36FBD-07E5-4AB6-BD6E-6147EEF01D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062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54445-3AD0-4C39-95FA-AB1CC22988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62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6CED9-6C47-4126-B6F9-4682C8E5DE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4703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9A0F6-B629-4E66-8927-44B2D6B10D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774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ED441-4E0C-4A0D-B583-720E1D47DF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37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D8BA68-41D1-4DC5-AE27-10118728FB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08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AA203-3EF6-49D3-9733-EE27A17A9B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23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FC367-99E3-4B00-B240-73EB131D82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660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FEE4CC-C26F-4BED-B219-B0A7A837E6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file:///C:\Cis375\Old%20Lectures\Image12.gi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file:///C:\Cis375\Old%20Lectures\Image13.gi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file:///C:\Cis375\Old%20Lectures\Image21.gi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s.umd.umich.edu/cis/tinytools/cis375/f00/cpm/CPM(1).HTM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file:///C:\Cis375\Old%20Lectures\Image23.gi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file:///C:\Cis375\Old%20Lectures\Image24.gif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file:///C:\Cis375\Old%20Lectures\Image25.gif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file:///C:\Cis375\Old%20Lectures\Image26.gif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s.umd.umich.edu/cis/course.des/cis525/js/f00/tejal/form.htm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C:\Cis375\Old%20Lectures\Image10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file:///C:\Cis375\Old%20Lectures\Image11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B5751-F106-4514-A2B6-130196DAAE79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/>
              <a:t>Project Scheduling and Tracking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CIS 375</a:t>
            </a:r>
          </a:p>
          <a:p>
            <a:r>
              <a:rPr lang="en-US" altLang="en-US"/>
              <a:t>Bruce R. Maxim</a:t>
            </a:r>
          </a:p>
          <a:p>
            <a:r>
              <a:rPr lang="en-US" altLang="en-US"/>
              <a:t>UM-Dearborn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88A92-E827-4FA2-BD73-AE01F172562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Chief Programmer Team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024063" y="2576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3315" name="Picture 3" descr="C:\Cis375\Old Lectures\Image12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8153400" cy="272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F4C-618E-49BD-B2E8-8961313CEA5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Democratic</a:t>
            </a:r>
          </a:p>
        </p:txBody>
      </p:sp>
      <p:sp>
        <p:nvSpPr>
          <p:cNvPr id="14340" name="Rectangle 1028"/>
          <p:cNvSpPr>
            <a:spLocks noChangeArrowheads="1"/>
          </p:cNvSpPr>
          <p:nvPr/>
        </p:nvSpPr>
        <p:spPr bwMode="auto">
          <a:xfrm>
            <a:off x="1438275" y="1985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4339" name="Picture 1027" descr="C:\Cis375\Old Lectures\Image13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81200"/>
            <a:ext cx="7705725" cy="354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5E9C-BDB5-45F0-9A07-6E212C789B7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Factors Affecting Team Organization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Difficulty of problem to be solved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Size of resulting program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Team lifetime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Degree to which problem can be modularized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Required quality and reliability of the system to be built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Rigidity of the delivery date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Degree of communication required for the project</a:t>
            </a:r>
            <a:r>
              <a:rPr lang="en-US" altLang="en-US" sz="280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217E-6957-48C0-A0AE-E3024FE62FD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Process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>
                <a:cs typeface="Times New Roman" charset="0"/>
              </a:rPr>
              <a:t>Framework activities populated with</a:t>
            </a:r>
          </a:p>
          <a:p>
            <a:r>
              <a:rPr lang="en-US" altLang="en-US">
                <a:cs typeface="Times New Roman" charset="0"/>
              </a:rPr>
              <a:t>Tasks milestones</a:t>
            </a:r>
          </a:p>
          <a:p>
            <a:r>
              <a:rPr lang="en-US" altLang="en-US">
                <a:cs typeface="Times New Roman" charset="0"/>
              </a:rPr>
              <a:t>Work products</a:t>
            </a:r>
          </a:p>
          <a:p>
            <a:r>
              <a:rPr lang="en-US" altLang="en-US">
                <a:cs typeface="Times New Roman" charset="0"/>
              </a:rPr>
              <a:t>Quality Assurance points</a:t>
            </a:r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DECEC-9F4D-44D4-AC89-18E003A4103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Framework Activities</a:t>
            </a: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Arial" charset="0"/>
              </a:rPr>
              <a:t>Customer communication</a:t>
            </a:r>
            <a:endParaRPr lang="en-US" altLang="en-US">
              <a:cs typeface="Times New Roman" charset="0"/>
            </a:endParaRPr>
          </a:p>
          <a:p>
            <a:r>
              <a:rPr lang="en-US" altLang="en-US">
                <a:cs typeface="Arial" charset="0"/>
              </a:rPr>
              <a:t>Planning</a:t>
            </a:r>
            <a:endParaRPr lang="en-US" altLang="en-US">
              <a:cs typeface="Times New Roman" charset="0"/>
            </a:endParaRPr>
          </a:p>
          <a:p>
            <a:r>
              <a:rPr lang="en-US" altLang="en-US">
                <a:cs typeface="Arial" charset="0"/>
              </a:rPr>
              <a:t>Risk analysis</a:t>
            </a:r>
            <a:endParaRPr lang="en-US" altLang="en-US">
              <a:cs typeface="Times New Roman" charset="0"/>
            </a:endParaRPr>
          </a:p>
          <a:p>
            <a:r>
              <a:rPr lang="en-US" altLang="en-US">
                <a:cs typeface="Arial" charset="0"/>
              </a:rPr>
              <a:t>Engineering</a:t>
            </a:r>
            <a:endParaRPr lang="en-US" altLang="en-US">
              <a:cs typeface="Times New Roman" charset="0"/>
            </a:endParaRPr>
          </a:p>
          <a:p>
            <a:r>
              <a:rPr lang="en-US" altLang="en-US">
                <a:cs typeface="Arial" charset="0"/>
              </a:rPr>
              <a:t>Construction and release</a:t>
            </a:r>
            <a:endParaRPr lang="en-US" altLang="en-US">
              <a:cs typeface="Times New Roman" charset="0"/>
            </a:endParaRPr>
          </a:p>
          <a:p>
            <a:r>
              <a:rPr lang="en-US" altLang="en-US">
                <a:cs typeface="Arial" charset="0"/>
              </a:rPr>
              <a:t>Customer evaluation</a:t>
            </a:r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CFB4-D122-4122-B92D-3E6FE33A6D8B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Process Considerations - 1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cs typeface="Times New Roman" charset="0"/>
              </a:rPr>
              <a:t>Process model chosen must be appropriate for the: 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Times New Roman" charset="0"/>
              </a:rPr>
              <a:t>customers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Times New Roman" charset="0"/>
              </a:rPr>
              <a:t>developers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Times New Roman" charset="0"/>
              </a:rPr>
              <a:t>characteristics of the product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Times New Roman" charset="0"/>
              </a:rPr>
              <a:t>project development environment</a:t>
            </a:r>
          </a:p>
          <a:p>
            <a:pPr>
              <a:lnSpc>
                <a:spcPct val="90000"/>
              </a:lnSpc>
            </a:pPr>
            <a:r>
              <a:rPr lang="en-US" altLang="en-US">
                <a:cs typeface="Times New Roman" charset="0"/>
              </a:rPr>
              <a:t>Project planning begins with melding the product and the process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7187-DE81-482B-A737-5C60C224B20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Process Considerations - 2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Each function to be engineered must pass though the set of framework activities defined for a software organization 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Work tasks may vary but the common process framework (CPF) is invariant (e.g. size does not matter)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charset="0"/>
              </a:rPr>
              <a:t>Software engineer’s task is to estimate the resources required to move each function though the framework activities to produce each work product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4849-1AF7-459A-A32F-6D3503A64B0B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Managing the Project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charset="0"/>
              </a:rPr>
              <a:t>Start on the right foot</a:t>
            </a:r>
          </a:p>
          <a:p>
            <a:r>
              <a:rPr lang="en-US" altLang="en-US">
                <a:cs typeface="Times New Roman" charset="0"/>
              </a:rPr>
              <a:t>Maintain momentum</a:t>
            </a:r>
          </a:p>
          <a:p>
            <a:r>
              <a:rPr lang="en-US" altLang="en-US">
                <a:cs typeface="Times New Roman" charset="0"/>
              </a:rPr>
              <a:t>Track progress</a:t>
            </a:r>
          </a:p>
          <a:p>
            <a:r>
              <a:rPr lang="en-US" altLang="en-US">
                <a:cs typeface="Times New Roman" charset="0"/>
              </a:rPr>
              <a:t>Make smart decisions</a:t>
            </a:r>
          </a:p>
          <a:p>
            <a:r>
              <a:rPr lang="en-US" altLang="en-US">
                <a:cs typeface="Times New Roman" charset="0"/>
              </a:rPr>
              <a:t>Conduct a postmortem analysis</a:t>
            </a:r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0B51-AFEE-4C17-B7D2-E0B302195B5B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Critical Practices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charset="0"/>
              </a:rPr>
              <a:t>Formal risk management</a:t>
            </a:r>
          </a:p>
          <a:p>
            <a:r>
              <a:rPr lang="en-US" altLang="en-US">
                <a:cs typeface="Times New Roman" charset="0"/>
              </a:rPr>
              <a:t>Empirical cost and schedule estimation</a:t>
            </a:r>
          </a:p>
          <a:p>
            <a:r>
              <a:rPr lang="en-US" altLang="en-US">
                <a:cs typeface="Times New Roman" charset="0"/>
              </a:rPr>
              <a:t>Metric-based project management</a:t>
            </a:r>
          </a:p>
          <a:p>
            <a:r>
              <a:rPr lang="en-US" altLang="en-US">
                <a:cs typeface="Times New Roman" charset="0"/>
              </a:rPr>
              <a:t>Earned value tracking</a:t>
            </a:r>
          </a:p>
          <a:p>
            <a:r>
              <a:rPr lang="en-US" altLang="en-US">
                <a:cs typeface="Times New Roman" charset="0"/>
              </a:rPr>
              <a:t>Defect tracking against quality targets</a:t>
            </a:r>
          </a:p>
          <a:p>
            <a:r>
              <a:rPr lang="en-US" altLang="en-US">
                <a:cs typeface="Times New Roman" charset="0"/>
              </a:rPr>
              <a:t>People-aware program management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0D88-F9DF-420F-BA09-D5741A605CFA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Scheduling Principles - 1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>
                <a:cs typeface="Times New Roman" charset="0"/>
              </a:rPr>
              <a:t>Compartmentalization</a:t>
            </a:r>
          </a:p>
          <a:p>
            <a:pPr lvl="1"/>
            <a:r>
              <a:rPr lang="en-US" altLang="en-US" sz="2400" dirty="0">
                <a:cs typeface="Times New Roman" charset="0"/>
              </a:rPr>
              <a:t>the product and process must be decomposed into a manageable number of activities and tasks</a:t>
            </a:r>
          </a:p>
          <a:p>
            <a:r>
              <a:rPr lang="en-US" altLang="en-US" sz="2800" dirty="0">
                <a:cs typeface="Times New Roman" charset="0"/>
              </a:rPr>
              <a:t>Interdependency</a:t>
            </a:r>
          </a:p>
          <a:p>
            <a:pPr lvl="1"/>
            <a:r>
              <a:rPr lang="en-US" altLang="en-US" sz="2400" dirty="0">
                <a:cs typeface="Times New Roman" charset="0"/>
              </a:rPr>
              <a:t>tasks that can be completed in parallel must be separated from those that must completed serially</a:t>
            </a:r>
          </a:p>
          <a:p>
            <a:r>
              <a:rPr lang="en-US" altLang="en-US" sz="2800" dirty="0">
                <a:cs typeface="Times New Roman" charset="0"/>
              </a:rPr>
              <a:t>Time allocation</a:t>
            </a:r>
          </a:p>
          <a:p>
            <a:pPr lvl="1"/>
            <a:r>
              <a:rPr lang="en-US" altLang="en-US" sz="2400" dirty="0">
                <a:cs typeface="Times New Roman" charset="0"/>
              </a:rPr>
              <a:t>every task has start and completion dates that take the task interdependencies into account  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B0D7-87A4-4B9E-9475-85F9A91FBFA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Planning Objectives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itchFamily="18" charset="0"/>
              </a:rPr>
              <a:t>To provide a framework that allows a software manager to make an estimate of resources, cost, and schedule.</a:t>
            </a:r>
          </a:p>
          <a:p>
            <a:r>
              <a:rPr lang="en-US" altLang="en-US">
                <a:cs typeface="Times New Roman" pitchFamily="18" charset="0"/>
              </a:rPr>
              <a:t>Project outcomes should be bounded by 'best case' and 'worst case' scenarios. </a:t>
            </a:r>
          </a:p>
          <a:p>
            <a:r>
              <a:rPr lang="en-US" altLang="en-US">
                <a:cs typeface="Times New Roman" pitchFamily="18" charset="0"/>
              </a:rPr>
              <a:t>Estimates should be updated as the project progresses.</a:t>
            </a:r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729AF-CB16-4362-A94E-CA2BC1B86A2E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Scheduling Principles - 2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cs typeface="Times New Roman" charset="0"/>
              </a:rPr>
              <a:t>Effort validation</a:t>
            </a:r>
          </a:p>
          <a:p>
            <a:pPr lvl="1"/>
            <a:r>
              <a:rPr lang="en-US" altLang="en-US" dirty="0">
                <a:cs typeface="Times New Roman" charset="0"/>
              </a:rPr>
              <a:t>project manager must ensure that on any given day there are enough staff members assigned to completed the tasks within the time estimated in the project plan</a:t>
            </a:r>
          </a:p>
          <a:p>
            <a:r>
              <a:rPr lang="en-US" altLang="en-US" dirty="0">
                <a:cs typeface="Times New Roman" charset="0"/>
              </a:rPr>
              <a:t>Defined Responsibilities</a:t>
            </a:r>
          </a:p>
          <a:p>
            <a:pPr lvl="1"/>
            <a:r>
              <a:rPr lang="en-US" altLang="en-US" dirty="0">
                <a:cs typeface="Times New Roman" charset="0"/>
              </a:rPr>
              <a:t>every scheduled task needs to be assigned to a specific team member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C8E8-E34B-460F-B947-E18F8C52CD35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Scheduling Principles - 3</a:t>
            </a:r>
            <a:endParaRPr lang="en-US" altLang="en-US">
              <a:cs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cs typeface="Times New Roman" charset="0"/>
              </a:rPr>
              <a:t>Defined outcomes</a:t>
            </a:r>
          </a:p>
          <a:p>
            <a:pPr lvl="1"/>
            <a:r>
              <a:rPr lang="en-US" altLang="en-US" dirty="0">
                <a:cs typeface="Times New Roman" charset="0"/>
              </a:rPr>
              <a:t>every task in the schedule needs to have a defined outcome (usually a work product or deliverable) </a:t>
            </a:r>
          </a:p>
          <a:p>
            <a:r>
              <a:rPr lang="en-US" altLang="en-US" dirty="0">
                <a:cs typeface="Times New Roman" charset="0"/>
              </a:rPr>
              <a:t>Defined milestones </a:t>
            </a:r>
          </a:p>
          <a:p>
            <a:pPr lvl="1"/>
            <a:r>
              <a:rPr lang="en-US" altLang="en-US" dirty="0">
                <a:cs typeface="Times New Roman" charset="0"/>
              </a:rPr>
              <a:t>a milestone is accomplished when one or more work products from an engineering task have passed quality review</a:t>
            </a:r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808F-FA4A-4D70-87EC-6FFFA4C226C6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Step 1</a:t>
            </a:r>
            <a:br>
              <a:rPr lang="en-US" altLang="en-US" sz="4000"/>
            </a:br>
            <a:r>
              <a:rPr lang="en-US" altLang="en-US" sz="4000"/>
              <a:t>List the Deliverables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charset="0"/>
              </a:rPr>
              <a:t>Documents.</a:t>
            </a:r>
          </a:p>
          <a:p>
            <a:r>
              <a:rPr lang="en-US" altLang="en-US">
                <a:cs typeface="Times New Roman" charset="0"/>
              </a:rPr>
              <a:t>Demonstration of function.</a:t>
            </a:r>
          </a:p>
          <a:p>
            <a:r>
              <a:rPr lang="en-US" altLang="en-US">
                <a:cs typeface="Times New Roman" charset="0"/>
              </a:rPr>
              <a:t>Demonstration of subsystem.</a:t>
            </a:r>
          </a:p>
          <a:p>
            <a:r>
              <a:rPr lang="en-US" altLang="en-US">
                <a:cs typeface="Times New Roman" charset="0"/>
              </a:rPr>
              <a:t>Demonstration of accuracy.</a:t>
            </a:r>
          </a:p>
          <a:p>
            <a:r>
              <a:rPr lang="en-US" altLang="en-US">
                <a:cs typeface="Times New Roman" charset="0"/>
              </a:rPr>
              <a:t>Demonstration of reliability, security, or speed.</a:t>
            </a:r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B5D54-E477-493F-B8CE-42C20A147FEB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Step 2</a:t>
            </a:r>
            <a:br>
              <a:rPr lang="en-US" altLang="en-US" sz="4000"/>
            </a:br>
            <a:r>
              <a:rPr lang="en-US" altLang="en-US" sz="4000"/>
              <a:t>Define the Milestones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charset="0"/>
              </a:rPr>
              <a:t>Completion of an activity or deliverable (must be measurable).</a:t>
            </a:r>
          </a:p>
          <a:p>
            <a:r>
              <a:rPr lang="en-US" altLang="en-US">
                <a:cs typeface="Times New Roman" charset="0"/>
              </a:rPr>
              <a:t>Activities must have definite a start and stop.</a:t>
            </a:r>
          </a:p>
          <a:p>
            <a:r>
              <a:rPr lang="en-US" altLang="en-US">
                <a:cs typeface="Times New Roman" charset="0"/>
              </a:rPr>
              <a:t>A milestone is point in time not a time period like an activity.</a:t>
            </a:r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630ED-55AB-4F81-B2A0-DC324B790B77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Step 3</a:t>
            </a:r>
            <a:br>
              <a:rPr lang="en-US" altLang="en-US" sz="4000"/>
            </a:br>
            <a:r>
              <a:rPr lang="en-US" altLang="en-US" sz="4000"/>
              <a:t>Work Breakdown Structure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Create the work breakdown structure (task network)</a:t>
            </a:r>
          </a:p>
          <a:p>
            <a:r>
              <a:rPr lang="en-US" altLang="en-US" dirty="0"/>
              <a:t>Separate the project into phases composed of steps</a:t>
            </a:r>
          </a:p>
          <a:p>
            <a:r>
              <a:rPr lang="en-US" altLang="en-US" dirty="0"/>
              <a:t>Subdivide steps into activities as needed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9B5C-9460-402A-B6D9-6A2FCCFD7161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Project Effort Distribution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i="1" dirty="0">
                <a:cs typeface="Times New Roman" charset="0"/>
              </a:rPr>
              <a:t>Generally accepted guidelines are</a:t>
            </a:r>
            <a:r>
              <a:rPr lang="en-US" altLang="en-US" dirty="0">
                <a:cs typeface="Times New Roman" charset="0"/>
              </a:rPr>
              <a:t>:</a:t>
            </a:r>
          </a:p>
          <a:p>
            <a:pPr lvl="1">
              <a:buFontTx/>
              <a:buNone/>
            </a:pPr>
            <a:r>
              <a:rPr lang="en-US" altLang="en-US" dirty="0">
                <a:cs typeface="Times New Roman" charset="0"/>
              </a:rPr>
              <a:t>02-03 % planning</a:t>
            </a:r>
          </a:p>
          <a:p>
            <a:pPr lvl="1">
              <a:buFontTx/>
              <a:buNone/>
            </a:pPr>
            <a:r>
              <a:rPr lang="en-US" altLang="en-US" dirty="0">
                <a:cs typeface="Times New Roman" charset="0"/>
              </a:rPr>
              <a:t>10-25 % requirements analysis	</a:t>
            </a:r>
          </a:p>
          <a:p>
            <a:pPr lvl="1">
              <a:buFontTx/>
              <a:buNone/>
            </a:pPr>
            <a:r>
              <a:rPr lang="en-US" altLang="en-US" dirty="0">
                <a:cs typeface="Times New Roman" charset="0"/>
              </a:rPr>
              <a:t>20-25 % design</a:t>
            </a:r>
          </a:p>
          <a:p>
            <a:pPr lvl="1">
              <a:buFontTx/>
              <a:buNone/>
            </a:pPr>
            <a:r>
              <a:rPr lang="en-US" altLang="en-US" dirty="0">
                <a:cs typeface="Times New Roman" charset="0"/>
              </a:rPr>
              <a:t>15-20 % coding</a:t>
            </a:r>
          </a:p>
          <a:p>
            <a:pPr lvl="1">
              <a:buFontTx/>
              <a:buNone/>
            </a:pPr>
            <a:r>
              <a:rPr lang="en-US" altLang="en-US" dirty="0">
                <a:cs typeface="Times New Roman" charset="0"/>
              </a:rPr>
              <a:t>30-40 % testing and debugging</a:t>
            </a:r>
          </a:p>
          <a:p>
            <a:pPr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AF9F4-307F-4C2A-A0CE-EF9E687B3B3D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3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Defining a Task Set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Consider project type.</a:t>
            </a:r>
          </a:p>
          <a:p>
            <a:r>
              <a:rPr lang="en-US" altLang="en-US"/>
              <a:t>Degree of rigor.</a:t>
            </a:r>
          </a:p>
          <a:p>
            <a:r>
              <a:rPr lang="en-US" altLang="en-US"/>
              <a:t>Review rigor adaptation criteria.</a:t>
            </a:r>
          </a:p>
          <a:p>
            <a:r>
              <a:rPr lang="en-US" altLang="en-US"/>
              <a:t>Determine task selector value.</a:t>
            </a:r>
          </a:p>
          <a:p>
            <a:r>
              <a:rPr lang="en-US" altLang="en-US"/>
              <a:t>Consider concept development tasks.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A305-2204-47A7-8DE0-9163DF43F089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Software Project Types - 1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cs typeface="Times New Roman" charset="0"/>
              </a:rPr>
              <a:t>Concept development</a:t>
            </a:r>
          </a:p>
          <a:p>
            <a:pPr lvl="1"/>
            <a:r>
              <a:rPr lang="en-US" altLang="en-US" sz="2400">
                <a:cs typeface="Times New Roman" charset="0"/>
              </a:rPr>
              <a:t>initiated to explore new business concept or new application of technology</a:t>
            </a:r>
          </a:p>
          <a:p>
            <a:r>
              <a:rPr lang="en-US" altLang="en-US" sz="2800">
                <a:cs typeface="Times New Roman" charset="0"/>
              </a:rPr>
              <a:t>New application development</a:t>
            </a:r>
          </a:p>
          <a:p>
            <a:pPr lvl="1"/>
            <a:r>
              <a:rPr lang="en-US" altLang="en-US" sz="2400">
                <a:cs typeface="Times New Roman" charset="0"/>
              </a:rPr>
              <a:t>new product requested by customer</a:t>
            </a:r>
          </a:p>
          <a:p>
            <a:r>
              <a:rPr lang="en-US" altLang="en-US" sz="2800">
                <a:cs typeface="Times New Roman" charset="0"/>
              </a:rPr>
              <a:t>Application enhancement</a:t>
            </a:r>
          </a:p>
          <a:p>
            <a:pPr lvl="1"/>
            <a:r>
              <a:rPr lang="en-US" altLang="en-US" sz="2400">
                <a:cs typeface="Times New Roman" charset="0"/>
              </a:rPr>
              <a:t>major modifications to function, performance, or interfaces (observable to user)</a:t>
            </a:r>
            <a:endParaRPr lang="en-US" altLang="en-US" sz="2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5678-24B5-4326-AFD7-ECF6020C271F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Software Project Types - 2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charset="0"/>
              </a:rPr>
              <a:t>Application maintenance</a:t>
            </a:r>
          </a:p>
          <a:p>
            <a:pPr lvl="1"/>
            <a:r>
              <a:rPr lang="en-US" altLang="en-US">
                <a:cs typeface="Times New Roman" charset="0"/>
              </a:rPr>
              <a:t>correcting, adapting, or extending existing software (not immediately obvious to user)</a:t>
            </a:r>
          </a:p>
          <a:p>
            <a:r>
              <a:rPr lang="en-US" altLang="en-US">
                <a:cs typeface="Times New Roman" charset="0"/>
              </a:rPr>
              <a:t>Reengineering</a:t>
            </a:r>
          </a:p>
          <a:p>
            <a:pPr lvl="1"/>
            <a:r>
              <a:rPr lang="en-US" altLang="en-US">
                <a:cs typeface="Times New Roman" charset="0"/>
              </a:rPr>
              <a:t>rebuilding all (or part) of a legacy system</a:t>
            </a:r>
            <a:endParaRPr lang="en-US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3432-3679-4689-BA55-7D54C7C05CC2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Software Process Degree of Rigor - 1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cs typeface="Times New Roman" charset="0"/>
              </a:rPr>
              <a:t>Casual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Times New Roman" charset="0"/>
              </a:rPr>
              <a:t>all framework activities applied, only minimum task set required (umbrella activities minimized and documentation reduced)</a:t>
            </a:r>
          </a:p>
          <a:p>
            <a:pPr>
              <a:lnSpc>
                <a:spcPct val="90000"/>
              </a:lnSpc>
            </a:pPr>
            <a:r>
              <a:rPr lang="en-US" altLang="en-US">
                <a:cs typeface="Times New Roman" charset="0"/>
              </a:rPr>
              <a:t>Structured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Times New Roman" charset="0"/>
              </a:rPr>
              <a:t>all framework and umbrella activities applied (SQA, SCM, documentation, and measurement tasks are streamlined)</a:t>
            </a: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1F6EB-A2B8-4A25-99E5-2F399343234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Scope Definition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cs typeface="Times New Roman" pitchFamily="18" charset="0"/>
              </a:rPr>
              <a:t>Determine the customer's overall goals for the proposed system and any expected benefits.</a:t>
            </a:r>
          </a:p>
          <a:p>
            <a:r>
              <a:rPr lang="en-US" altLang="en-US" sz="2800">
                <a:cs typeface="Times New Roman" pitchFamily="18" charset="0"/>
              </a:rPr>
              <a:t>Determine the customer's perceptions concerning the nature of a good solution to the problem.</a:t>
            </a:r>
          </a:p>
          <a:p>
            <a:r>
              <a:rPr lang="en-US" altLang="en-US" sz="2800">
                <a:cs typeface="Times New Roman" pitchFamily="18" charset="0"/>
              </a:rPr>
              <a:t>Evaluate the effectiveness of the customer meeting.</a:t>
            </a:r>
            <a:endParaRPr lang="en-US" altLang="en-US" sz="28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882A1-3EBA-4AA4-80F1-C004A4AF9FF7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Software Process Degree of Rigor - 2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cs typeface="Times New Roman" charset="0"/>
              </a:rPr>
              <a:t>Strict</a:t>
            </a:r>
          </a:p>
          <a:p>
            <a:pPr lvl="1"/>
            <a:r>
              <a:rPr lang="en-US" altLang="en-US" sz="2400">
                <a:cs typeface="Times New Roman" charset="0"/>
              </a:rPr>
              <a:t>full process and umbrella activities applied (high quality products and  robust documentation produced)</a:t>
            </a:r>
          </a:p>
          <a:p>
            <a:r>
              <a:rPr lang="en-US" altLang="en-US" sz="2800">
                <a:cs typeface="Times New Roman" charset="0"/>
              </a:rPr>
              <a:t>Quick reaction</a:t>
            </a:r>
          </a:p>
          <a:p>
            <a:pPr lvl="1"/>
            <a:r>
              <a:rPr lang="en-US" altLang="en-US" sz="2400">
                <a:cs typeface="Times New Roman" charset="0"/>
              </a:rPr>
              <a:t>emergency situation, process framework used, but only tasks essential to good quality are applied (back filling used to develop documentation and conduct additional reviews after product is delivered)</a:t>
            </a:r>
            <a:endParaRPr lang="en-US" altLang="en-US" sz="2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742DA-03E7-4DB3-A421-B5E36E8774A1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Rigor Adaptation Criteria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400">
                <a:cs typeface="Times New Roman" charset="0"/>
              </a:rPr>
              <a:t>Size of project</a:t>
            </a:r>
          </a:p>
          <a:p>
            <a:r>
              <a:rPr lang="en-US" altLang="en-US" sz="2400">
                <a:cs typeface="Times New Roman" charset="0"/>
              </a:rPr>
              <a:t>Number of potential users</a:t>
            </a:r>
          </a:p>
          <a:p>
            <a:r>
              <a:rPr lang="en-US" altLang="en-US" sz="2400">
                <a:cs typeface="Times New Roman" charset="0"/>
              </a:rPr>
              <a:t>Mission criticality</a:t>
            </a:r>
          </a:p>
          <a:p>
            <a:r>
              <a:rPr lang="en-US" altLang="en-US" sz="2400">
                <a:cs typeface="Times New Roman" charset="0"/>
              </a:rPr>
              <a:t>Application longevity</a:t>
            </a:r>
          </a:p>
          <a:p>
            <a:r>
              <a:rPr lang="en-US" altLang="en-US" sz="2400">
                <a:cs typeface="Times New Roman" charset="0"/>
              </a:rPr>
              <a:t>Requirement stability</a:t>
            </a:r>
          </a:p>
          <a:p>
            <a:r>
              <a:rPr lang="en-US" altLang="en-US" sz="2400">
                <a:cs typeface="Times New Roman" charset="0"/>
              </a:rPr>
              <a:t>Ease of customer/developer communication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cs typeface="Times New Roman" charset="0"/>
              </a:rPr>
              <a:t>Maturity of applicable technology</a:t>
            </a:r>
            <a:endParaRPr lang="en-US" altLang="en-US" sz="2400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>
                <a:cs typeface="Times New Roman" charset="0"/>
              </a:rPr>
              <a:t>Performance constraints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cs typeface="Times New Roman" charset="0"/>
              </a:rPr>
              <a:t>Embedded/non-embedded characteristics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cs typeface="Times New Roman" charset="0"/>
              </a:rPr>
              <a:t>Project staffing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cs typeface="Times New Roman" charset="0"/>
              </a:rPr>
              <a:t>Reengineering factors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A331-FB40-424D-BBFA-B3F52A098811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Activity Graph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5800" y="2057400"/>
            <a:ext cx="3581400" cy="40386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/>
              <a:t>Each activity has: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Precursor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Duration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Due date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End point (milestone or deliverable)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962275" y="2409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1268" name="Picture 4" descr="C:\Cis375\Old Lectures\Image21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43200"/>
            <a:ext cx="3810000" cy="241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F6E15-3C9A-4764-8466-9E9A82CDB09E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CPM</a:t>
            </a:r>
            <a:br>
              <a:rPr lang="en-US" altLang="en-US" sz="4000"/>
            </a:br>
            <a:r>
              <a:rPr lang="en-US" altLang="en-US" sz="4000"/>
              <a:t>Critical Path Method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0574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3318" name="Picture 6" descr="C:\Documents and Settings\Bruce Maxim\Desktop\win07\cis375\cis375-lecture5-slide20-AtoDarrowCorrect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7848600" cy="301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" y="5715000"/>
            <a:ext cx="762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hlinkClick r:id="rId3"/>
              </a:rPr>
              <a:t>http://groups.umd.umich.edu/cis/tinytools/cis375/f00/cpm/CPM(1).HTM</a:t>
            </a:r>
            <a:endParaRPr lang="en-US" sz="1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2346-A21F-4579-B74B-8D466B7F7160}" type="slidenum">
              <a:rPr lang="en-US" altLang="en-US"/>
              <a:pPr/>
              <a:t>34</a:t>
            </a:fld>
            <a:endParaRPr lang="en-US" altLang="en-US"/>
          </a:p>
        </p:txBody>
      </p:sp>
      <p:grpSp>
        <p:nvGrpSpPr>
          <p:cNvPr id="14557" name="Group 221"/>
          <p:cNvGrpSpPr>
            <a:grpSpLocks/>
          </p:cNvGrpSpPr>
          <p:nvPr/>
        </p:nvGrpSpPr>
        <p:grpSpPr bwMode="auto">
          <a:xfrm>
            <a:off x="304800" y="304800"/>
            <a:ext cx="8458200" cy="4191000"/>
            <a:chOff x="-3" y="-3"/>
            <a:chExt cx="7390" cy="3664"/>
          </a:xfrm>
        </p:grpSpPr>
        <p:grpSp>
          <p:nvGrpSpPr>
            <p:cNvPr id="14555" name="Group 219"/>
            <p:cNvGrpSpPr>
              <a:grpSpLocks/>
            </p:cNvGrpSpPr>
            <p:nvPr/>
          </p:nvGrpSpPr>
          <p:grpSpPr bwMode="auto">
            <a:xfrm>
              <a:off x="0" y="0"/>
              <a:ext cx="7384" cy="3658"/>
              <a:chOff x="0" y="0"/>
              <a:chExt cx="7384" cy="3658"/>
            </a:xfrm>
          </p:grpSpPr>
          <p:grpSp>
            <p:nvGrpSpPr>
              <p:cNvPr id="14412" name="Group 76"/>
              <p:cNvGrpSpPr>
                <a:grpSpLocks/>
              </p:cNvGrpSpPr>
              <p:nvPr/>
            </p:nvGrpSpPr>
            <p:grpSpPr bwMode="auto">
              <a:xfrm>
                <a:off x="0" y="0"/>
                <a:ext cx="895" cy="434"/>
                <a:chOff x="0" y="0"/>
                <a:chExt cx="895" cy="434"/>
              </a:xfrm>
            </p:grpSpPr>
            <p:sp>
              <p:nvSpPr>
                <p:cNvPr id="14339" name="Rectangle 3"/>
                <p:cNvSpPr>
                  <a:spLocks noChangeArrowheads="1"/>
                </p:cNvSpPr>
                <p:nvPr/>
              </p:nvSpPr>
              <p:spPr bwMode="auto">
                <a:xfrm>
                  <a:off x="42" y="42"/>
                  <a:ext cx="811" cy="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Activity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11" name="Rectangle 7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895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14" name="Group 78"/>
              <p:cNvGrpSpPr>
                <a:grpSpLocks/>
              </p:cNvGrpSpPr>
              <p:nvPr/>
            </p:nvGrpSpPr>
            <p:grpSpPr bwMode="auto">
              <a:xfrm>
                <a:off x="895" y="0"/>
                <a:ext cx="903" cy="434"/>
                <a:chOff x="895" y="0"/>
                <a:chExt cx="903" cy="434"/>
              </a:xfrm>
            </p:grpSpPr>
            <p:sp>
              <p:nvSpPr>
                <p:cNvPr id="14340" name="Rectangle 4"/>
                <p:cNvSpPr>
                  <a:spLocks noChangeArrowheads="1"/>
                </p:cNvSpPr>
                <p:nvPr/>
              </p:nvSpPr>
              <p:spPr bwMode="auto">
                <a:xfrm>
                  <a:off x="937" y="42"/>
                  <a:ext cx="819" cy="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Precursor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13" name="Rectangle 77"/>
                <p:cNvSpPr>
                  <a:spLocks noChangeArrowheads="1"/>
                </p:cNvSpPr>
                <p:nvPr/>
              </p:nvSpPr>
              <p:spPr bwMode="auto">
                <a:xfrm>
                  <a:off x="895" y="0"/>
                  <a:ext cx="903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16" name="Group 80"/>
              <p:cNvGrpSpPr>
                <a:grpSpLocks/>
              </p:cNvGrpSpPr>
              <p:nvPr/>
            </p:nvGrpSpPr>
            <p:grpSpPr bwMode="auto">
              <a:xfrm>
                <a:off x="1798" y="0"/>
                <a:ext cx="911" cy="434"/>
                <a:chOff x="1798" y="0"/>
                <a:chExt cx="911" cy="434"/>
              </a:xfrm>
            </p:grpSpPr>
            <p:sp>
              <p:nvSpPr>
                <p:cNvPr id="14341" name="Rectangle 5"/>
                <p:cNvSpPr>
                  <a:spLocks noChangeArrowheads="1"/>
                </p:cNvSpPr>
                <p:nvPr/>
              </p:nvSpPr>
              <p:spPr bwMode="auto">
                <a:xfrm>
                  <a:off x="1840" y="42"/>
                  <a:ext cx="827" cy="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Duration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15" name="Rectangle 79"/>
                <p:cNvSpPr>
                  <a:spLocks noChangeArrowheads="1"/>
                </p:cNvSpPr>
                <p:nvPr/>
              </p:nvSpPr>
              <p:spPr bwMode="auto">
                <a:xfrm>
                  <a:off x="1798" y="0"/>
                  <a:ext cx="911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18" name="Group 82"/>
              <p:cNvGrpSpPr>
                <a:grpSpLocks/>
              </p:cNvGrpSpPr>
              <p:nvPr/>
            </p:nvGrpSpPr>
            <p:grpSpPr bwMode="auto">
              <a:xfrm>
                <a:off x="2709" y="0"/>
                <a:ext cx="919" cy="434"/>
                <a:chOff x="2709" y="0"/>
                <a:chExt cx="919" cy="434"/>
              </a:xfrm>
            </p:grpSpPr>
            <p:sp>
              <p:nvSpPr>
                <p:cNvPr id="14342" name="Rectangle 6"/>
                <p:cNvSpPr>
                  <a:spLocks noChangeArrowheads="1"/>
                </p:cNvSpPr>
                <p:nvPr/>
              </p:nvSpPr>
              <p:spPr bwMode="auto">
                <a:xfrm>
                  <a:off x="2751" y="42"/>
                  <a:ext cx="835" cy="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EST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17" name="Rectangle 81"/>
                <p:cNvSpPr>
                  <a:spLocks noChangeArrowheads="1"/>
                </p:cNvSpPr>
                <p:nvPr/>
              </p:nvSpPr>
              <p:spPr bwMode="auto">
                <a:xfrm>
                  <a:off x="2709" y="0"/>
                  <a:ext cx="919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20" name="Group 84"/>
              <p:cNvGrpSpPr>
                <a:grpSpLocks/>
              </p:cNvGrpSpPr>
              <p:nvPr/>
            </p:nvGrpSpPr>
            <p:grpSpPr bwMode="auto">
              <a:xfrm>
                <a:off x="3628" y="0"/>
                <a:ext cx="927" cy="434"/>
                <a:chOff x="3628" y="0"/>
                <a:chExt cx="927" cy="434"/>
              </a:xfrm>
            </p:grpSpPr>
            <p:sp>
              <p:nvSpPr>
                <p:cNvPr id="14343" name="Rectangle 7"/>
                <p:cNvSpPr>
                  <a:spLocks noChangeArrowheads="1"/>
                </p:cNvSpPr>
                <p:nvPr/>
              </p:nvSpPr>
              <p:spPr bwMode="auto">
                <a:xfrm>
                  <a:off x="3670" y="42"/>
                  <a:ext cx="843" cy="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EFT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19" name="Rectangle 83"/>
                <p:cNvSpPr>
                  <a:spLocks noChangeArrowheads="1"/>
                </p:cNvSpPr>
                <p:nvPr/>
              </p:nvSpPr>
              <p:spPr bwMode="auto">
                <a:xfrm>
                  <a:off x="3628" y="0"/>
                  <a:ext cx="927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22" name="Group 86"/>
              <p:cNvGrpSpPr>
                <a:grpSpLocks/>
              </p:cNvGrpSpPr>
              <p:nvPr/>
            </p:nvGrpSpPr>
            <p:grpSpPr bwMode="auto">
              <a:xfrm>
                <a:off x="4555" y="0"/>
                <a:ext cx="935" cy="434"/>
                <a:chOff x="4555" y="0"/>
                <a:chExt cx="935" cy="434"/>
              </a:xfrm>
            </p:grpSpPr>
            <p:sp>
              <p:nvSpPr>
                <p:cNvPr id="14344" name="Rectangle 8"/>
                <p:cNvSpPr>
                  <a:spLocks noChangeArrowheads="1"/>
                </p:cNvSpPr>
                <p:nvPr/>
              </p:nvSpPr>
              <p:spPr bwMode="auto">
                <a:xfrm>
                  <a:off x="4597" y="42"/>
                  <a:ext cx="851" cy="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LST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21" name="Rectangle 85"/>
                <p:cNvSpPr>
                  <a:spLocks noChangeArrowheads="1"/>
                </p:cNvSpPr>
                <p:nvPr/>
              </p:nvSpPr>
              <p:spPr bwMode="auto">
                <a:xfrm>
                  <a:off x="4555" y="0"/>
                  <a:ext cx="935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24" name="Group 88"/>
              <p:cNvGrpSpPr>
                <a:grpSpLocks/>
              </p:cNvGrpSpPr>
              <p:nvPr/>
            </p:nvGrpSpPr>
            <p:grpSpPr bwMode="auto">
              <a:xfrm>
                <a:off x="5490" y="0"/>
                <a:ext cx="943" cy="434"/>
                <a:chOff x="5490" y="0"/>
                <a:chExt cx="943" cy="434"/>
              </a:xfrm>
            </p:grpSpPr>
            <p:sp>
              <p:nvSpPr>
                <p:cNvPr id="14345" name="Rectangle 9"/>
                <p:cNvSpPr>
                  <a:spLocks noChangeArrowheads="1"/>
                </p:cNvSpPr>
                <p:nvPr/>
              </p:nvSpPr>
              <p:spPr bwMode="auto">
                <a:xfrm>
                  <a:off x="5532" y="42"/>
                  <a:ext cx="859" cy="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LFT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23" name="Rectangle 87"/>
                <p:cNvSpPr>
                  <a:spLocks noChangeArrowheads="1"/>
                </p:cNvSpPr>
                <p:nvPr/>
              </p:nvSpPr>
              <p:spPr bwMode="auto">
                <a:xfrm>
                  <a:off x="5490" y="0"/>
                  <a:ext cx="943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26" name="Group 90"/>
              <p:cNvGrpSpPr>
                <a:grpSpLocks/>
              </p:cNvGrpSpPr>
              <p:nvPr/>
            </p:nvGrpSpPr>
            <p:grpSpPr bwMode="auto">
              <a:xfrm>
                <a:off x="6433" y="0"/>
                <a:ext cx="951" cy="434"/>
                <a:chOff x="6433" y="0"/>
                <a:chExt cx="951" cy="434"/>
              </a:xfrm>
            </p:grpSpPr>
            <p:sp>
              <p:nvSpPr>
                <p:cNvPr id="14346" name="Rectangle 10"/>
                <p:cNvSpPr>
                  <a:spLocks noChangeArrowheads="1"/>
                </p:cNvSpPr>
                <p:nvPr/>
              </p:nvSpPr>
              <p:spPr bwMode="auto">
                <a:xfrm>
                  <a:off x="6475" y="42"/>
                  <a:ext cx="867" cy="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Slack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25" name="Rectangle 89"/>
                <p:cNvSpPr>
                  <a:spLocks noChangeArrowheads="1"/>
                </p:cNvSpPr>
                <p:nvPr/>
              </p:nvSpPr>
              <p:spPr bwMode="auto">
                <a:xfrm>
                  <a:off x="6433" y="0"/>
                  <a:ext cx="951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28" name="Group 92"/>
              <p:cNvGrpSpPr>
                <a:grpSpLocks/>
              </p:cNvGrpSpPr>
              <p:nvPr/>
            </p:nvGrpSpPr>
            <p:grpSpPr bwMode="auto">
              <a:xfrm>
                <a:off x="0" y="518"/>
                <a:ext cx="895" cy="319"/>
                <a:chOff x="0" y="518"/>
                <a:chExt cx="895" cy="319"/>
              </a:xfrm>
            </p:grpSpPr>
            <p:sp>
              <p:nvSpPr>
                <p:cNvPr id="14347" name="Rectangle 11"/>
                <p:cNvSpPr>
                  <a:spLocks noChangeArrowheads="1"/>
                </p:cNvSpPr>
                <p:nvPr/>
              </p:nvSpPr>
              <p:spPr bwMode="auto">
                <a:xfrm>
                  <a:off x="42" y="560"/>
                  <a:ext cx="81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Start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27" name="Rectangle 91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89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30" name="Group 94"/>
              <p:cNvGrpSpPr>
                <a:grpSpLocks/>
              </p:cNvGrpSpPr>
              <p:nvPr/>
            </p:nvGrpSpPr>
            <p:grpSpPr bwMode="auto">
              <a:xfrm>
                <a:off x="895" y="518"/>
                <a:ext cx="903" cy="319"/>
                <a:chOff x="895" y="518"/>
                <a:chExt cx="903" cy="319"/>
              </a:xfrm>
            </p:grpSpPr>
            <p:sp>
              <p:nvSpPr>
                <p:cNvPr id="14348" name="Rectangle 12"/>
                <p:cNvSpPr>
                  <a:spLocks noChangeArrowheads="1"/>
                </p:cNvSpPr>
                <p:nvPr/>
              </p:nvSpPr>
              <p:spPr bwMode="auto">
                <a:xfrm>
                  <a:off x="937" y="560"/>
                  <a:ext cx="81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-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29" name="Rectangle 93"/>
                <p:cNvSpPr>
                  <a:spLocks noChangeArrowheads="1"/>
                </p:cNvSpPr>
                <p:nvPr/>
              </p:nvSpPr>
              <p:spPr bwMode="auto">
                <a:xfrm>
                  <a:off x="895" y="518"/>
                  <a:ext cx="90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32" name="Group 96"/>
              <p:cNvGrpSpPr>
                <a:grpSpLocks/>
              </p:cNvGrpSpPr>
              <p:nvPr/>
            </p:nvGrpSpPr>
            <p:grpSpPr bwMode="auto">
              <a:xfrm>
                <a:off x="1798" y="518"/>
                <a:ext cx="911" cy="319"/>
                <a:chOff x="1798" y="518"/>
                <a:chExt cx="911" cy="319"/>
              </a:xfrm>
            </p:grpSpPr>
            <p:sp>
              <p:nvSpPr>
                <p:cNvPr id="14349" name="Rectangle 13"/>
                <p:cNvSpPr>
                  <a:spLocks noChangeArrowheads="1"/>
                </p:cNvSpPr>
                <p:nvPr/>
              </p:nvSpPr>
              <p:spPr bwMode="auto">
                <a:xfrm>
                  <a:off x="1840" y="560"/>
                  <a:ext cx="82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0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31" name="Rectangle 95"/>
                <p:cNvSpPr>
                  <a:spLocks noChangeArrowheads="1"/>
                </p:cNvSpPr>
                <p:nvPr/>
              </p:nvSpPr>
              <p:spPr bwMode="auto">
                <a:xfrm>
                  <a:off x="1798" y="518"/>
                  <a:ext cx="91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34" name="Group 98"/>
              <p:cNvGrpSpPr>
                <a:grpSpLocks/>
              </p:cNvGrpSpPr>
              <p:nvPr/>
            </p:nvGrpSpPr>
            <p:grpSpPr bwMode="auto">
              <a:xfrm>
                <a:off x="2709" y="518"/>
                <a:ext cx="919" cy="319"/>
                <a:chOff x="2709" y="518"/>
                <a:chExt cx="919" cy="319"/>
              </a:xfrm>
            </p:grpSpPr>
            <p:sp>
              <p:nvSpPr>
                <p:cNvPr id="14350" name="Rectangle 14"/>
                <p:cNvSpPr>
                  <a:spLocks noChangeArrowheads="1"/>
                </p:cNvSpPr>
                <p:nvPr/>
              </p:nvSpPr>
              <p:spPr bwMode="auto">
                <a:xfrm>
                  <a:off x="2751" y="560"/>
                  <a:ext cx="83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0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33" name="Rectangle 97"/>
                <p:cNvSpPr>
                  <a:spLocks noChangeArrowheads="1"/>
                </p:cNvSpPr>
                <p:nvPr/>
              </p:nvSpPr>
              <p:spPr bwMode="auto">
                <a:xfrm>
                  <a:off x="2709" y="518"/>
                  <a:ext cx="91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36" name="Group 100"/>
              <p:cNvGrpSpPr>
                <a:grpSpLocks/>
              </p:cNvGrpSpPr>
              <p:nvPr/>
            </p:nvGrpSpPr>
            <p:grpSpPr bwMode="auto">
              <a:xfrm>
                <a:off x="3628" y="518"/>
                <a:ext cx="927" cy="319"/>
                <a:chOff x="3628" y="518"/>
                <a:chExt cx="927" cy="319"/>
              </a:xfrm>
            </p:grpSpPr>
            <p:sp>
              <p:nvSpPr>
                <p:cNvPr id="14351" name="Rectangle 15"/>
                <p:cNvSpPr>
                  <a:spLocks noChangeArrowheads="1"/>
                </p:cNvSpPr>
                <p:nvPr/>
              </p:nvSpPr>
              <p:spPr bwMode="auto">
                <a:xfrm>
                  <a:off x="3670" y="560"/>
                  <a:ext cx="843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0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35" name="Rectangle 99"/>
                <p:cNvSpPr>
                  <a:spLocks noChangeArrowheads="1"/>
                </p:cNvSpPr>
                <p:nvPr/>
              </p:nvSpPr>
              <p:spPr bwMode="auto">
                <a:xfrm>
                  <a:off x="3628" y="518"/>
                  <a:ext cx="927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38" name="Group 102"/>
              <p:cNvGrpSpPr>
                <a:grpSpLocks/>
              </p:cNvGrpSpPr>
              <p:nvPr/>
            </p:nvGrpSpPr>
            <p:grpSpPr bwMode="auto">
              <a:xfrm>
                <a:off x="4555" y="518"/>
                <a:ext cx="935" cy="319"/>
                <a:chOff x="4555" y="518"/>
                <a:chExt cx="935" cy="319"/>
              </a:xfrm>
            </p:grpSpPr>
            <p:sp>
              <p:nvSpPr>
                <p:cNvPr id="14352" name="Rectangle 16"/>
                <p:cNvSpPr>
                  <a:spLocks noChangeArrowheads="1"/>
                </p:cNvSpPr>
                <p:nvPr/>
              </p:nvSpPr>
              <p:spPr bwMode="auto">
                <a:xfrm>
                  <a:off x="4597" y="560"/>
                  <a:ext cx="85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0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37" name="Rectangle 101"/>
                <p:cNvSpPr>
                  <a:spLocks noChangeArrowheads="1"/>
                </p:cNvSpPr>
                <p:nvPr/>
              </p:nvSpPr>
              <p:spPr bwMode="auto">
                <a:xfrm>
                  <a:off x="4555" y="518"/>
                  <a:ext cx="93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40" name="Group 104"/>
              <p:cNvGrpSpPr>
                <a:grpSpLocks/>
              </p:cNvGrpSpPr>
              <p:nvPr/>
            </p:nvGrpSpPr>
            <p:grpSpPr bwMode="auto">
              <a:xfrm>
                <a:off x="5490" y="518"/>
                <a:ext cx="943" cy="319"/>
                <a:chOff x="5490" y="518"/>
                <a:chExt cx="943" cy="319"/>
              </a:xfrm>
            </p:grpSpPr>
            <p:sp>
              <p:nvSpPr>
                <p:cNvPr id="14353" name="Rectangle 17"/>
                <p:cNvSpPr>
                  <a:spLocks noChangeArrowheads="1"/>
                </p:cNvSpPr>
                <p:nvPr/>
              </p:nvSpPr>
              <p:spPr bwMode="auto">
                <a:xfrm>
                  <a:off x="5532" y="560"/>
                  <a:ext cx="85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0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39" name="Rectangle 103"/>
                <p:cNvSpPr>
                  <a:spLocks noChangeArrowheads="1"/>
                </p:cNvSpPr>
                <p:nvPr/>
              </p:nvSpPr>
              <p:spPr bwMode="auto">
                <a:xfrm>
                  <a:off x="5490" y="518"/>
                  <a:ext cx="94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42" name="Group 106"/>
              <p:cNvGrpSpPr>
                <a:grpSpLocks/>
              </p:cNvGrpSpPr>
              <p:nvPr/>
            </p:nvGrpSpPr>
            <p:grpSpPr bwMode="auto">
              <a:xfrm>
                <a:off x="6433" y="518"/>
                <a:ext cx="951" cy="319"/>
                <a:chOff x="6433" y="518"/>
                <a:chExt cx="951" cy="319"/>
              </a:xfrm>
            </p:grpSpPr>
            <p:sp>
              <p:nvSpPr>
                <p:cNvPr id="14354" name="Rectangle 18"/>
                <p:cNvSpPr>
                  <a:spLocks noChangeArrowheads="1"/>
                </p:cNvSpPr>
                <p:nvPr/>
              </p:nvSpPr>
              <p:spPr bwMode="auto">
                <a:xfrm>
                  <a:off x="6475" y="560"/>
                  <a:ext cx="86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0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41" name="Rectangle 105"/>
                <p:cNvSpPr>
                  <a:spLocks noChangeArrowheads="1"/>
                </p:cNvSpPr>
                <p:nvPr/>
              </p:nvSpPr>
              <p:spPr bwMode="auto">
                <a:xfrm>
                  <a:off x="6433" y="518"/>
                  <a:ext cx="95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44" name="Group 108"/>
              <p:cNvGrpSpPr>
                <a:grpSpLocks/>
              </p:cNvGrpSpPr>
              <p:nvPr/>
            </p:nvGrpSpPr>
            <p:grpSpPr bwMode="auto">
              <a:xfrm>
                <a:off x="0" y="921"/>
                <a:ext cx="895" cy="319"/>
                <a:chOff x="0" y="921"/>
                <a:chExt cx="895" cy="319"/>
              </a:xfrm>
            </p:grpSpPr>
            <p:sp>
              <p:nvSpPr>
                <p:cNvPr id="14355" name="Rectangle 19"/>
                <p:cNvSpPr>
                  <a:spLocks noChangeArrowheads="1"/>
                </p:cNvSpPr>
                <p:nvPr/>
              </p:nvSpPr>
              <p:spPr bwMode="auto">
                <a:xfrm>
                  <a:off x="42" y="963"/>
                  <a:ext cx="81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A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43" name="Rectangle 107"/>
                <p:cNvSpPr>
                  <a:spLocks noChangeArrowheads="1"/>
                </p:cNvSpPr>
                <p:nvPr/>
              </p:nvSpPr>
              <p:spPr bwMode="auto">
                <a:xfrm>
                  <a:off x="0" y="921"/>
                  <a:ext cx="89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46" name="Group 110"/>
              <p:cNvGrpSpPr>
                <a:grpSpLocks/>
              </p:cNvGrpSpPr>
              <p:nvPr/>
            </p:nvGrpSpPr>
            <p:grpSpPr bwMode="auto">
              <a:xfrm>
                <a:off x="895" y="921"/>
                <a:ext cx="903" cy="319"/>
                <a:chOff x="895" y="921"/>
                <a:chExt cx="903" cy="319"/>
              </a:xfrm>
            </p:grpSpPr>
            <p:sp>
              <p:nvSpPr>
                <p:cNvPr id="14356" name="Rectangle 20"/>
                <p:cNvSpPr>
                  <a:spLocks noChangeArrowheads="1"/>
                </p:cNvSpPr>
                <p:nvPr/>
              </p:nvSpPr>
              <p:spPr bwMode="auto">
                <a:xfrm>
                  <a:off x="937" y="963"/>
                  <a:ext cx="81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Start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45" name="Rectangle 109"/>
                <p:cNvSpPr>
                  <a:spLocks noChangeArrowheads="1"/>
                </p:cNvSpPr>
                <p:nvPr/>
              </p:nvSpPr>
              <p:spPr bwMode="auto">
                <a:xfrm>
                  <a:off x="895" y="921"/>
                  <a:ext cx="90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48" name="Group 112"/>
              <p:cNvGrpSpPr>
                <a:grpSpLocks/>
              </p:cNvGrpSpPr>
              <p:nvPr/>
            </p:nvGrpSpPr>
            <p:grpSpPr bwMode="auto">
              <a:xfrm>
                <a:off x="1798" y="921"/>
                <a:ext cx="911" cy="319"/>
                <a:chOff x="1798" y="921"/>
                <a:chExt cx="911" cy="319"/>
              </a:xfrm>
            </p:grpSpPr>
            <p:sp>
              <p:nvSpPr>
                <p:cNvPr id="14357" name="Rectangle 21"/>
                <p:cNvSpPr>
                  <a:spLocks noChangeArrowheads="1"/>
                </p:cNvSpPr>
                <p:nvPr/>
              </p:nvSpPr>
              <p:spPr bwMode="auto">
                <a:xfrm>
                  <a:off x="1840" y="963"/>
                  <a:ext cx="82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2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47" name="Rectangle 111"/>
                <p:cNvSpPr>
                  <a:spLocks noChangeArrowheads="1"/>
                </p:cNvSpPr>
                <p:nvPr/>
              </p:nvSpPr>
              <p:spPr bwMode="auto">
                <a:xfrm>
                  <a:off x="1798" y="921"/>
                  <a:ext cx="91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50" name="Group 114"/>
              <p:cNvGrpSpPr>
                <a:grpSpLocks/>
              </p:cNvGrpSpPr>
              <p:nvPr/>
            </p:nvGrpSpPr>
            <p:grpSpPr bwMode="auto">
              <a:xfrm>
                <a:off x="2709" y="921"/>
                <a:ext cx="919" cy="319"/>
                <a:chOff x="2709" y="921"/>
                <a:chExt cx="919" cy="319"/>
              </a:xfrm>
            </p:grpSpPr>
            <p:sp>
              <p:nvSpPr>
                <p:cNvPr id="14358" name="Rectangle 22"/>
                <p:cNvSpPr>
                  <a:spLocks noChangeArrowheads="1"/>
                </p:cNvSpPr>
                <p:nvPr/>
              </p:nvSpPr>
              <p:spPr bwMode="auto">
                <a:xfrm>
                  <a:off x="2751" y="963"/>
                  <a:ext cx="83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0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49" name="Rectangle 113"/>
                <p:cNvSpPr>
                  <a:spLocks noChangeArrowheads="1"/>
                </p:cNvSpPr>
                <p:nvPr/>
              </p:nvSpPr>
              <p:spPr bwMode="auto">
                <a:xfrm>
                  <a:off x="2709" y="921"/>
                  <a:ext cx="91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52" name="Group 116"/>
              <p:cNvGrpSpPr>
                <a:grpSpLocks/>
              </p:cNvGrpSpPr>
              <p:nvPr/>
            </p:nvGrpSpPr>
            <p:grpSpPr bwMode="auto">
              <a:xfrm>
                <a:off x="3628" y="921"/>
                <a:ext cx="927" cy="319"/>
                <a:chOff x="3628" y="921"/>
                <a:chExt cx="927" cy="319"/>
              </a:xfrm>
            </p:grpSpPr>
            <p:sp>
              <p:nvSpPr>
                <p:cNvPr id="14359" name="Rectangle 23"/>
                <p:cNvSpPr>
                  <a:spLocks noChangeArrowheads="1"/>
                </p:cNvSpPr>
                <p:nvPr/>
              </p:nvSpPr>
              <p:spPr bwMode="auto">
                <a:xfrm>
                  <a:off x="3670" y="963"/>
                  <a:ext cx="843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2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51" name="Rectangle 115"/>
                <p:cNvSpPr>
                  <a:spLocks noChangeArrowheads="1"/>
                </p:cNvSpPr>
                <p:nvPr/>
              </p:nvSpPr>
              <p:spPr bwMode="auto">
                <a:xfrm>
                  <a:off x="3628" y="921"/>
                  <a:ext cx="927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54" name="Group 118"/>
              <p:cNvGrpSpPr>
                <a:grpSpLocks/>
              </p:cNvGrpSpPr>
              <p:nvPr/>
            </p:nvGrpSpPr>
            <p:grpSpPr bwMode="auto">
              <a:xfrm>
                <a:off x="4555" y="921"/>
                <a:ext cx="935" cy="319"/>
                <a:chOff x="4555" y="921"/>
                <a:chExt cx="935" cy="319"/>
              </a:xfrm>
            </p:grpSpPr>
            <p:sp>
              <p:nvSpPr>
                <p:cNvPr id="14360" name="Rectangle 24"/>
                <p:cNvSpPr>
                  <a:spLocks noChangeArrowheads="1"/>
                </p:cNvSpPr>
                <p:nvPr/>
              </p:nvSpPr>
              <p:spPr bwMode="auto">
                <a:xfrm>
                  <a:off x="4597" y="963"/>
                  <a:ext cx="85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0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53" name="Rectangle 117"/>
                <p:cNvSpPr>
                  <a:spLocks noChangeArrowheads="1"/>
                </p:cNvSpPr>
                <p:nvPr/>
              </p:nvSpPr>
              <p:spPr bwMode="auto">
                <a:xfrm>
                  <a:off x="4555" y="921"/>
                  <a:ext cx="93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56" name="Group 120"/>
              <p:cNvGrpSpPr>
                <a:grpSpLocks/>
              </p:cNvGrpSpPr>
              <p:nvPr/>
            </p:nvGrpSpPr>
            <p:grpSpPr bwMode="auto">
              <a:xfrm>
                <a:off x="5490" y="921"/>
                <a:ext cx="943" cy="319"/>
                <a:chOff x="5490" y="921"/>
                <a:chExt cx="943" cy="319"/>
              </a:xfrm>
            </p:grpSpPr>
            <p:sp>
              <p:nvSpPr>
                <p:cNvPr id="14361" name="Rectangle 25"/>
                <p:cNvSpPr>
                  <a:spLocks noChangeArrowheads="1"/>
                </p:cNvSpPr>
                <p:nvPr/>
              </p:nvSpPr>
              <p:spPr bwMode="auto">
                <a:xfrm>
                  <a:off x="5532" y="963"/>
                  <a:ext cx="85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2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55" name="Rectangle 119"/>
                <p:cNvSpPr>
                  <a:spLocks noChangeArrowheads="1"/>
                </p:cNvSpPr>
                <p:nvPr/>
              </p:nvSpPr>
              <p:spPr bwMode="auto">
                <a:xfrm>
                  <a:off x="5490" y="921"/>
                  <a:ext cx="94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58" name="Group 122"/>
              <p:cNvGrpSpPr>
                <a:grpSpLocks/>
              </p:cNvGrpSpPr>
              <p:nvPr/>
            </p:nvGrpSpPr>
            <p:grpSpPr bwMode="auto">
              <a:xfrm>
                <a:off x="6433" y="921"/>
                <a:ext cx="951" cy="319"/>
                <a:chOff x="6433" y="921"/>
                <a:chExt cx="951" cy="319"/>
              </a:xfrm>
            </p:grpSpPr>
            <p:sp>
              <p:nvSpPr>
                <p:cNvPr id="14362" name="Rectangle 26"/>
                <p:cNvSpPr>
                  <a:spLocks noChangeArrowheads="1"/>
                </p:cNvSpPr>
                <p:nvPr/>
              </p:nvSpPr>
              <p:spPr bwMode="auto">
                <a:xfrm>
                  <a:off x="6475" y="963"/>
                  <a:ext cx="86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0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57" name="Rectangle 121"/>
                <p:cNvSpPr>
                  <a:spLocks noChangeArrowheads="1"/>
                </p:cNvSpPr>
                <p:nvPr/>
              </p:nvSpPr>
              <p:spPr bwMode="auto">
                <a:xfrm>
                  <a:off x="6433" y="921"/>
                  <a:ext cx="95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60" name="Group 124"/>
              <p:cNvGrpSpPr>
                <a:grpSpLocks/>
              </p:cNvGrpSpPr>
              <p:nvPr/>
            </p:nvGrpSpPr>
            <p:grpSpPr bwMode="auto">
              <a:xfrm>
                <a:off x="0" y="1324"/>
                <a:ext cx="895" cy="319"/>
                <a:chOff x="0" y="1324"/>
                <a:chExt cx="895" cy="319"/>
              </a:xfrm>
            </p:grpSpPr>
            <p:sp>
              <p:nvSpPr>
                <p:cNvPr id="14363" name="Rectangle 27"/>
                <p:cNvSpPr>
                  <a:spLocks noChangeArrowheads="1"/>
                </p:cNvSpPr>
                <p:nvPr/>
              </p:nvSpPr>
              <p:spPr bwMode="auto">
                <a:xfrm>
                  <a:off x="42" y="1366"/>
                  <a:ext cx="81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B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59" name="Rectangle 123"/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89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62" name="Group 126"/>
              <p:cNvGrpSpPr>
                <a:grpSpLocks/>
              </p:cNvGrpSpPr>
              <p:nvPr/>
            </p:nvGrpSpPr>
            <p:grpSpPr bwMode="auto">
              <a:xfrm>
                <a:off x="895" y="1324"/>
                <a:ext cx="903" cy="319"/>
                <a:chOff x="895" y="1324"/>
                <a:chExt cx="903" cy="319"/>
              </a:xfrm>
            </p:grpSpPr>
            <p:sp>
              <p:nvSpPr>
                <p:cNvPr id="14364" name="Rectangle 28"/>
                <p:cNvSpPr>
                  <a:spLocks noChangeArrowheads="1"/>
                </p:cNvSpPr>
                <p:nvPr/>
              </p:nvSpPr>
              <p:spPr bwMode="auto">
                <a:xfrm>
                  <a:off x="937" y="1366"/>
                  <a:ext cx="81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Start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61" name="Rectangle 125"/>
                <p:cNvSpPr>
                  <a:spLocks noChangeArrowheads="1"/>
                </p:cNvSpPr>
                <p:nvPr/>
              </p:nvSpPr>
              <p:spPr bwMode="auto">
                <a:xfrm>
                  <a:off x="895" y="1324"/>
                  <a:ext cx="90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64" name="Group 128"/>
              <p:cNvGrpSpPr>
                <a:grpSpLocks/>
              </p:cNvGrpSpPr>
              <p:nvPr/>
            </p:nvGrpSpPr>
            <p:grpSpPr bwMode="auto">
              <a:xfrm>
                <a:off x="1798" y="1324"/>
                <a:ext cx="911" cy="319"/>
                <a:chOff x="1798" y="1324"/>
                <a:chExt cx="911" cy="319"/>
              </a:xfrm>
            </p:grpSpPr>
            <p:sp>
              <p:nvSpPr>
                <p:cNvPr id="14365" name="Rectangle 29"/>
                <p:cNvSpPr>
                  <a:spLocks noChangeArrowheads="1"/>
                </p:cNvSpPr>
                <p:nvPr/>
              </p:nvSpPr>
              <p:spPr bwMode="auto">
                <a:xfrm>
                  <a:off x="1840" y="1366"/>
                  <a:ext cx="82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3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63" name="Rectangle 127"/>
                <p:cNvSpPr>
                  <a:spLocks noChangeArrowheads="1"/>
                </p:cNvSpPr>
                <p:nvPr/>
              </p:nvSpPr>
              <p:spPr bwMode="auto">
                <a:xfrm>
                  <a:off x="1798" y="1324"/>
                  <a:ext cx="91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66" name="Group 130"/>
              <p:cNvGrpSpPr>
                <a:grpSpLocks/>
              </p:cNvGrpSpPr>
              <p:nvPr/>
            </p:nvGrpSpPr>
            <p:grpSpPr bwMode="auto">
              <a:xfrm>
                <a:off x="2709" y="1324"/>
                <a:ext cx="919" cy="319"/>
                <a:chOff x="2709" y="1324"/>
                <a:chExt cx="919" cy="319"/>
              </a:xfrm>
            </p:grpSpPr>
            <p:sp>
              <p:nvSpPr>
                <p:cNvPr id="14366" name="Rectangle 30"/>
                <p:cNvSpPr>
                  <a:spLocks noChangeArrowheads="1"/>
                </p:cNvSpPr>
                <p:nvPr/>
              </p:nvSpPr>
              <p:spPr bwMode="auto">
                <a:xfrm>
                  <a:off x="2751" y="1366"/>
                  <a:ext cx="83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0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65" name="Rectangle 129"/>
                <p:cNvSpPr>
                  <a:spLocks noChangeArrowheads="1"/>
                </p:cNvSpPr>
                <p:nvPr/>
              </p:nvSpPr>
              <p:spPr bwMode="auto">
                <a:xfrm>
                  <a:off x="2709" y="1324"/>
                  <a:ext cx="91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68" name="Group 132"/>
              <p:cNvGrpSpPr>
                <a:grpSpLocks/>
              </p:cNvGrpSpPr>
              <p:nvPr/>
            </p:nvGrpSpPr>
            <p:grpSpPr bwMode="auto">
              <a:xfrm>
                <a:off x="3628" y="1324"/>
                <a:ext cx="927" cy="319"/>
                <a:chOff x="3628" y="1324"/>
                <a:chExt cx="927" cy="319"/>
              </a:xfrm>
            </p:grpSpPr>
            <p:sp>
              <p:nvSpPr>
                <p:cNvPr id="14367" name="Rectangle 31"/>
                <p:cNvSpPr>
                  <a:spLocks noChangeArrowheads="1"/>
                </p:cNvSpPr>
                <p:nvPr/>
              </p:nvSpPr>
              <p:spPr bwMode="auto">
                <a:xfrm>
                  <a:off x="3670" y="1366"/>
                  <a:ext cx="843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3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67" name="Rectangle 131"/>
                <p:cNvSpPr>
                  <a:spLocks noChangeArrowheads="1"/>
                </p:cNvSpPr>
                <p:nvPr/>
              </p:nvSpPr>
              <p:spPr bwMode="auto">
                <a:xfrm>
                  <a:off x="3628" y="1324"/>
                  <a:ext cx="927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70" name="Group 134"/>
              <p:cNvGrpSpPr>
                <a:grpSpLocks/>
              </p:cNvGrpSpPr>
              <p:nvPr/>
            </p:nvGrpSpPr>
            <p:grpSpPr bwMode="auto">
              <a:xfrm>
                <a:off x="4555" y="1324"/>
                <a:ext cx="935" cy="319"/>
                <a:chOff x="4555" y="1324"/>
                <a:chExt cx="935" cy="319"/>
              </a:xfrm>
            </p:grpSpPr>
            <p:sp>
              <p:nvSpPr>
                <p:cNvPr id="14368" name="Rectangle 32"/>
                <p:cNvSpPr>
                  <a:spLocks noChangeArrowheads="1"/>
                </p:cNvSpPr>
                <p:nvPr/>
              </p:nvSpPr>
              <p:spPr bwMode="auto">
                <a:xfrm>
                  <a:off x="4597" y="1366"/>
                  <a:ext cx="85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4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69" name="Rectangle 133"/>
                <p:cNvSpPr>
                  <a:spLocks noChangeArrowheads="1"/>
                </p:cNvSpPr>
                <p:nvPr/>
              </p:nvSpPr>
              <p:spPr bwMode="auto">
                <a:xfrm>
                  <a:off x="4555" y="1324"/>
                  <a:ext cx="93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72" name="Group 136"/>
              <p:cNvGrpSpPr>
                <a:grpSpLocks/>
              </p:cNvGrpSpPr>
              <p:nvPr/>
            </p:nvGrpSpPr>
            <p:grpSpPr bwMode="auto">
              <a:xfrm>
                <a:off x="5490" y="1324"/>
                <a:ext cx="943" cy="319"/>
                <a:chOff x="5490" y="1324"/>
                <a:chExt cx="943" cy="319"/>
              </a:xfrm>
            </p:grpSpPr>
            <p:sp>
              <p:nvSpPr>
                <p:cNvPr id="14369" name="Rectangle 33"/>
                <p:cNvSpPr>
                  <a:spLocks noChangeArrowheads="1"/>
                </p:cNvSpPr>
                <p:nvPr/>
              </p:nvSpPr>
              <p:spPr bwMode="auto">
                <a:xfrm>
                  <a:off x="5532" y="1366"/>
                  <a:ext cx="85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7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71" name="Rectangle 135"/>
                <p:cNvSpPr>
                  <a:spLocks noChangeArrowheads="1"/>
                </p:cNvSpPr>
                <p:nvPr/>
              </p:nvSpPr>
              <p:spPr bwMode="auto">
                <a:xfrm>
                  <a:off x="5490" y="1324"/>
                  <a:ext cx="94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74" name="Group 138"/>
              <p:cNvGrpSpPr>
                <a:grpSpLocks/>
              </p:cNvGrpSpPr>
              <p:nvPr/>
            </p:nvGrpSpPr>
            <p:grpSpPr bwMode="auto">
              <a:xfrm>
                <a:off x="6433" y="1324"/>
                <a:ext cx="951" cy="319"/>
                <a:chOff x="6433" y="1324"/>
                <a:chExt cx="951" cy="319"/>
              </a:xfrm>
            </p:grpSpPr>
            <p:sp>
              <p:nvSpPr>
                <p:cNvPr id="14370" name="Rectangle 34"/>
                <p:cNvSpPr>
                  <a:spLocks noChangeArrowheads="1"/>
                </p:cNvSpPr>
                <p:nvPr/>
              </p:nvSpPr>
              <p:spPr bwMode="auto">
                <a:xfrm>
                  <a:off x="6475" y="1366"/>
                  <a:ext cx="86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4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73" name="Rectangle 137"/>
                <p:cNvSpPr>
                  <a:spLocks noChangeArrowheads="1"/>
                </p:cNvSpPr>
                <p:nvPr/>
              </p:nvSpPr>
              <p:spPr bwMode="auto">
                <a:xfrm>
                  <a:off x="6433" y="1324"/>
                  <a:ext cx="95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76" name="Group 140"/>
              <p:cNvGrpSpPr>
                <a:grpSpLocks/>
              </p:cNvGrpSpPr>
              <p:nvPr/>
            </p:nvGrpSpPr>
            <p:grpSpPr bwMode="auto">
              <a:xfrm>
                <a:off x="0" y="1727"/>
                <a:ext cx="895" cy="319"/>
                <a:chOff x="0" y="1727"/>
                <a:chExt cx="895" cy="319"/>
              </a:xfrm>
            </p:grpSpPr>
            <p:sp>
              <p:nvSpPr>
                <p:cNvPr id="14371" name="Rectangle 35"/>
                <p:cNvSpPr>
                  <a:spLocks noChangeArrowheads="1"/>
                </p:cNvSpPr>
                <p:nvPr/>
              </p:nvSpPr>
              <p:spPr bwMode="auto">
                <a:xfrm>
                  <a:off x="42" y="1769"/>
                  <a:ext cx="81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C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75" name="Rectangle 139"/>
                <p:cNvSpPr>
                  <a:spLocks noChangeArrowheads="1"/>
                </p:cNvSpPr>
                <p:nvPr/>
              </p:nvSpPr>
              <p:spPr bwMode="auto">
                <a:xfrm>
                  <a:off x="0" y="1727"/>
                  <a:ext cx="89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78" name="Group 142"/>
              <p:cNvGrpSpPr>
                <a:grpSpLocks/>
              </p:cNvGrpSpPr>
              <p:nvPr/>
            </p:nvGrpSpPr>
            <p:grpSpPr bwMode="auto">
              <a:xfrm>
                <a:off x="895" y="1727"/>
                <a:ext cx="903" cy="319"/>
                <a:chOff x="895" y="1727"/>
                <a:chExt cx="903" cy="319"/>
              </a:xfrm>
            </p:grpSpPr>
            <p:sp>
              <p:nvSpPr>
                <p:cNvPr id="14372" name="Rectangle 36"/>
                <p:cNvSpPr>
                  <a:spLocks noChangeArrowheads="1"/>
                </p:cNvSpPr>
                <p:nvPr/>
              </p:nvSpPr>
              <p:spPr bwMode="auto">
                <a:xfrm>
                  <a:off x="937" y="1769"/>
                  <a:ext cx="81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A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77" name="Rectangle 141"/>
                <p:cNvSpPr>
                  <a:spLocks noChangeArrowheads="1"/>
                </p:cNvSpPr>
                <p:nvPr/>
              </p:nvSpPr>
              <p:spPr bwMode="auto">
                <a:xfrm>
                  <a:off x="895" y="1727"/>
                  <a:ext cx="90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80" name="Group 144"/>
              <p:cNvGrpSpPr>
                <a:grpSpLocks/>
              </p:cNvGrpSpPr>
              <p:nvPr/>
            </p:nvGrpSpPr>
            <p:grpSpPr bwMode="auto">
              <a:xfrm>
                <a:off x="1798" y="1727"/>
                <a:ext cx="911" cy="319"/>
                <a:chOff x="1798" y="1727"/>
                <a:chExt cx="911" cy="319"/>
              </a:xfrm>
            </p:grpSpPr>
            <p:sp>
              <p:nvSpPr>
                <p:cNvPr id="14373" name="Rectangle 37"/>
                <p:cNvSpPr>
                  <a:spLocks noChangeArrowheads="1"/>
                </p:cNvSpPr>
                <p:nvPr/>
              </p:nvSpPr>
              <p:spPr bwMode="auto">
                <a:xfrm>
                  <a:off x="1840" y="1769"/>
                  <a:ext cx="82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5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79" name="Rectangle 143"/>
                <p:cNvSpPr>
                  <a:spLocks noChangeArrowheads="1"/>
                </p:cNvSpPr>
                <p:nvPr/>
              </p:nvSpPr>
              <p:spPr bwMode="auto">
                <a:xfrm>
                  <a:off x="1798" y="1727"/>
                  <a:ext cx="91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82" name="Group 146"/>
              <p:cNvGrpSpPr>
                <a:grpSpLocks/>
              </p:cNvGrpSpPr>
              <p:nvPr/>
            </p:nvGrpSpPr>
            <p:grpSpPr bwMode="auto">
              <a:xfrm>
                <a:off x="2709" y="1727"/>
                <a:ext cx="919" cy="319"/>
                <a:chOff x="2709" y="1727"/>
                <a:chExt cx="919" cy="319"/>
              </a:xfrm>
            </p:grpSpPr>
            <p:sp>
              <p:nvSpPr>
                <p:cNvPr id="14374" name="Rectangle 38"/>
                <p:cNvSpPr>
                  <a:spLocks noChangeArrowheads="1"/>
                </p:cNvSpPr>
                <p:nvPr/>
              </p:nvSpPr>
              <p:spPr bwMode="auto">
                <a:xfrm>
                  <a:off x="2751" y="1769"/>
                  <a:ext cx="83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2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81" name="Rectangle 145"/>
                <p:cNvSpPr>
                  <a:spLocks noChangeArrowheads="1"/>
                </p:cNvSpPr>
                <p:nvPr/>
              </p:nvSpPr>
              <p:spPr bwMode="auto">
                <a:xfrm>
                  <a:off x="2709" y="1727"/>
                  <a:ext cx="91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84" name="Group 148"/>
              <p:cNvGrpSpPr>
                <a:grpSpLocks/>
              </p:cNvGrpSpPr>
              <p:nvPr/>
            </p:nvGrpSpPr>
            <p:grpSpPr bwMode="auto">
              <a:xfrm>
                <a:off x="3628" y="1727"/>
                <a:ext cx="927" cy="319"/>
                <a:chOff x="3628" y="1727"/>
                <a:chExt cx="927" cy="319"/>
              </a:xfrm>
            </p:grpSpPr>
            <p:sp>
              <p:nvSpPr>
                <p:cNvPr id="14375" name="Rectangle 39"/>
                <p:cNvSpPr>
                  <a:spLocks noChangeArrowheads="1"/>
                </p:cNvSpPr>
                <p:nvPr/>
              </p:nvSpPr>
              <p:spPr bwMode="auto">
                <a:xfrm>
                  <a:off x="3670" y="1769"/>
                  <a:ext cx="843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7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83" name="Rectangle 147"/>
                <p:cNvSpPr>
                  <a:spLocks noChangeArrowheads="1"/>
                </p:cNvSpPr>
                <p:nvPr/>
              </p:nvSpPr>
              <p:spPr bwMode="auto">
                <a:xfrm>
                  <a:off x="3628" y="1727"/>
                  <a:ext cx="927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86" name="Group 150"/>
              <p:cNvGrpSpPr>
                <a:grpSpLocks/>
              </p:cNvGrpSpPr>
              <p:nvPr/>
            </p:nvGrpSpPr>
            <p:grpSpPr bwMode="auto">
              <a:xfrm>
                <a:off x="4555" y="1727"/>
                <a:ext cx="935" cy="319"/>
                <a:chOff x="4555" y="1727"/>
                <a:chExt cx="935" cy="319"/>
              </a:xfrm>
            </p:grpSpPr>
            <p:sp>
              <p:nvSpPr>
                <p:cNvPr id="14376" name="Rectangle 40"/>
                <p:cNvSpPr>
                  <a:spLocks noChangeArrowheads="1"/>
                </p:cNvSpPr>
                <p:nvPr/>
              </p:nvSpPr>
              <p:spPr bwMode="auto">
                <a:xfrm>
                  <a:off x="4597" y="1769"/>
                  <a:ext cx="85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2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85" name="Rectangle 149"/>
                <p:cNvSpPr>
                  <a:spLocks noChangeArrowheads="1"/>
                </p:cNvSpPr>
                <p:nvPr/>
              </p:nvSpPr>
              <p:spPr bwMode="auto">
                <a:xfrm>
                  <a:off x="4555" y="1727"/>
                  <a:ext cx="93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88" name="Group 152"/>
              <p:cNvGrpSpPr>
                <a:grpSpLocks/>
              </p:cNvGrpSpPr>
              <p:nvPr/>
            </p:nvGrpSpPr>
            <p:grpSpPr bwMode="auto">
              <a:xfrm>
                <a:off x="5490" y="1727"/>
                <a:ext cx="943" cy="319"/>
                <a:chOff x="5490" y="1727"/>
                <a:chExt cx="943" cy="319"/>
              </a:xfrm>
            </p:grpSpPr>
            <p:sp>
              <p:nvSpPr>
                <p:cNvPr id="14377" name="Rectangle 41"/>
                <p:cNvSpPr>
                  <a:spLocks noChangeArrowheads="1"/>
                </p:cNvSpPr>
                <p:nvPr/>
              </p:nvSpPr>
              <p:spPr bwMode="auto">
                <a:xfrm>
                  <a:off x="5532" y="1769"/>
                  <a:ext cx="85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7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87" name="Rectangle 151"/>
                <p:cNvSpPr>
                  <a:spLocks noChangeArrowheads="1"/>
                </p:cNvSpPr>
                <p:nvPr/>
              </p:nvSpPr>
              <p:spPr bwMode="auto">
                <a:xfrm>
                  <a:off x="5490" y="1727"/>
                  <a:ext cx="94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90" name="Group 154"/>
              <p:cNvGrpSpPr>
                <a:grpSpLocks/>
              </p:cNvGrpSpPr>
              <p:nvPr/>
            </p:nvGrpSpPr>
            <p:grpSpPr bwMode="auto">
              <a:xfrm>
                <a:off x="6433" y="1727"/>
                <a:ext cx="951" cy="319"/>
                <a:chOff x="6433" y="1727"/>
                <a:chExt cx="951" cy="319"/>
              </a:xfrm>
            </p:grpSpPr>
            <p:sp>
              <p:nvSpPr>
                <p:cNvPr id="14378" name="Rectangle 42"/>
                <p:cNvSpPr>
                  <a:spLocks noChangeArrowheads="1"/>
                </p:cNvSpPr>
                <p:nvPr/>
              </p:nvSpPr>
              <p:spPr bwMode="auto">
                <a:xfrm>
                  <a:off x="6475" y="1769"/>
                  <a:ext cx="86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0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89" name="Rectangle 153"/>
                <p:cNvSpPr>
                  <a:spLocks noChangeArrowheads="1"/>
                </p:cNvSpPr>
                <p:nvPr/>
              </p:nvSpPr>
              <p:spPr bwMode="auto">
                <a:xfrm>
                  <a:off x="6433" y="1727"/>
                  <a:ext cx="95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92" name="Group 156"/>
              <p:cNvGrpSpPr>
                <a:grpSpLocks/>
              </p:cNvGrpSpPr>
              <p:nvPr/>
            </p:nvGrpSpPr>
            <p:grpSpPr bwMode="auto">
              <a:xfrm>
                <a:off x="0" y="2130"/>
                <a:ext cx="895" cy="319"/>
                <a:chOff x="0" y="2130"/>
                <a:chExt cx="895" cy="319"/>
              </a:xfrm>
            </p:grpSpPr>
            <p:sp>
              <p:nvSpPr>
                <p:cNvPr id="14379" name="Rectangle 43"/>
                <p:cNvSpPr>
                  <a:spLocks noChangeArrowheads="1"/>
                </p:cNvSpPr>
                <p:nvPr/>
              </p:nvSpPr>
              <p:spPr bwMode="auto">
                <a:xfrm>
                  <a:off x="42" y="2172"/>
                  <a:ext cx="81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D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91" name="Rectangle 155"/>
                <p:cNvSpPr>
                  <a:spLocks noChangeArrowheads="1"/>
                </p:cNvSpPr>
                <p:nvPr/>
              </p:nvSpPr>
              <p:spPr bwMode="auto">
                <a:xfrm>
                  <a:off x="0" y="2130"/>
                  <a:ext cx="89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94" name="Group 158"/>
              <p:cNvGrpSpPr>
                <a:grpSpLocks/>
              </p:cNvGrpSpPr>
              <p:nvPr/>
            </p:nvGrpSpPr>
            <p:grpSpPr bwMode="auto">
              <a:xfrm>
                <a:off x="895" y="2130"/>
                <a:ext cx="903" cy="319"/>
                <a:chOff x="895" y="2130"/>
                <a:chExt cx="903" cy="319"/>
              </a:xfrm>
            </p:grpSpPr>
            <p:sp>
              <p:nvSpPr>
                <p:cNvPr id="14380" name="Rectangle 44"/>
                <p:cNvSpPr>
                  <a:spLocks noChangeArrowheads="1"/>
                </p:cNvSpPr>
                <p:nvPr/>
              </p:nvSpPr>
              <p:spPr bwMode="auto">
                <a:xfrm>
                  <a:off x="937" y="2172"/>
                  <a:ext cx="81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A,B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93" name="Rectangle 157"/>
                <p:cNvSpPr>
                  <a:spLocks noChangeArrowheads="1"/>
                </p:cNvSpPr>
                <p:nvPr/>
              </p:nvSpPr>
              <p:spPr bwMode="auto">
                <a:xfrm>
                  <a:off x="895" y="2130"/>
                  <a:ext cx="90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96" name="Group 160"/>
              <p:cNvGrpSpPr>
                <a:grpSpLocks/>
              </p:cNvGrpSpPr>
              <p:nvPr/>
            </p:nvGrpSpPr>
            <p:grpSpPr bwMode="auto">
              <a:xfrm>
                <a:off x="1798" y="2130"/>
                <a:ext cx="911" cy="319"/>
                <a:chOff x="1798" y="2130"/>
                <a:chExt cx="911" cy="319"/>
              </a:xfrm>
            </p:grpSpPr>
            <p:sp>
              <p:nvSpPr>
                <p:cNvPr id="14381" name="Rectangle 45"/>
                <p:cNvSpPr>
                  <a:spLocks noChangeArrowheads="1"/>
                </p:cNvSpPr>
                <p:nvPr/>
              </p:nvSpPr>
              <p:spPr bwMode="auto">
                <a:xfrm>
                  <a:off x="1840" y="2172"/>
                  <a:ext cx="82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4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95" name="Rectangle 159"/>
                <p:cNvSpPr>
                  <a:spLocks noChangeArrowheads="1"/>
                </p:cNvSpPr>
                <p:nvPr/>
              </p:nvSpPr>
              <p:spPr bwMode="auto">
                <a:xfrm>
                  <a:off x="1798" y="2130"/>
                  <a:ext cx="91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98" name="Group 162"/>
              <p:cNvGrpSpPr>
                <a:grpSpLocks/>
              </p:cNvGrpSpPr>
              <p:nvPr/>
            </p:nvGrpSpPr>
            <p:grpSpPr bwMode="auto">
              <a:xfrm>
                <a:off x="2709" y="2130"/>
                <a:ext cx="919" cy="319"/>
                <a:chOff x="2709" y="2130"/>
                <a:chExt cx="919" cy="319"/>
              </a:xfrm>
            </p:grpSpPr>
            <p:sp>
              <p:nvSpPr>
                <p:cNvPr id="14382" name="Rectangle 46"/>
                <p:cNvSpPr>
                  <a:spLocks noChangeArrowheads="1"/>
                </p:cNvSpPr>
                <p:nvPr/>
              </p:nvSpPr>
              <p:spPr bwMode="auto">
                <a:xfrm>
                  <a:off x="2751" y="2172"/>
                  <a:ext cx="83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3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97" name="Rectangle 161"/>
                <p:cNvSpPr>
                  <a:spLocks noChangeArrowheads="1"/>
                </p:cNvSpPr>
                <p:nvPr/>
              </p:nvSpPr>
              <p:spPr bwMode="auto">
                <a:xfrm>
                  <a:off x="2709" y="2130"/>
                  <a:ext cx="91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00" name="Group 164"/>
              <p:cNvGrpSpPr>
                <a:grpSpLocks/>
              </p:cNvGrpSpPr>
              <p:nvPr/>
            </p:nvGrpSpPr>
            <p:grpSpPr bwMode="auto">
              <a:xfrm>
                <a:off x="3628" y="2130"/>
                <a:ext cx="927" cy="319"/>
                <a:chOff x="3628" y="2130"/>
                <a:chExt cx="927" cy="319"/>
              </a:xfrm>
            </p:grpSpPr>
            <p:sp>
              <p:nvSpPr>
                <p:cNvPr id="14383" name="Rectangle 47"/>
                <p:cNvSpPr>
                  <a:spLocks noChangeArrowheads="1"/>
                </p:cNvSpPr>
                <p:nvPr/>
              </p:nvSpPr>
              <p:spPr bwMode="auto">
                <a:xfrm>
                  <a:off x="3670" y="2172"/>
                  <a:ext cx="843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7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499" name="Rectangle 163"/>
                <p:cNvSpPr>
                  <a:spLocks noChangeArrowheads="1"/>
                </p:cNvSpPr>
                <p:nvPr/>
              </p:nvSpPr>
              <p:spPr bwMode="auto">
                <a:xfrm>
                  <a:off x="3628" y="2130"/>
                  <a:ext cx="927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02" name="Group 166"/>
              <p:cNvGrpSpPr>
                <a:grpSpLocks/>
              </p:cNvGrpSpPr>
              <p:nvPr/>
            </p:nvGrpSpPr>
            <p:grpSpPr bwMode="auto">
              <a:xfrm>
                <a:off x="4555" y="2130"/>
                <a:ext cx="935" cy="319"/>
                <a:chOff x="4555" y="2130"/>
                <a:chExt cx="935" cy="319"/>
              </a:xfrm>
            </p:grpSpPr>
            <p:sp>
              <p:nvSpPr>
                <p:cNvPr id="14384" name="Rectangle 48"/>
                <p:cNvSpPr>
                  <a:spLocks noChangeArrowheads="1"/>
                </p:cNvSpPr>
                <p:nvPr/>
              </p:nvSpPr>
              <p:spPr bwMode="auto">
                <a:xfrm>
                  <a:off x="4597" y="2172"/>
                  <a:ext cx="85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7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01" name="Rectangle 165"/>
                <p:cNvSpPr>
                  <a:spLocks noChangeArrowheads="1"/>
                </p:cNvSpPr>
                <p:nvPr/>
              </p:nvSpPr>
              <p:spPr bwMode="auto">
                <a:xfrm>
                  <a:off x="4555" y="2130"/>
                  <a:ext cx="93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04" name="Group 168"/>
              <p:cNvGrpSpPr>
                <a:grpSpLocks/>
              </p:cNvGrpSpPr>
              <p:nvPr/>
            </p:nvGrpSpPr>
            <p:grpSpPr bwMode="auto">
              <a:xfrm>
                <a:off x="5490" y="2130"/>
                <a:ext cx="943" cy="319"/>
                <a:chOff x="5490" y="2130"/>
                <a:chExt cx="943" cy="319"/>
              </a:xfrm>
            </p:grpSpPr>
            <p:sp>
              <p:nvSpPr>
                <p:cNvPr id="14385" name="Rectangle 49"/>
                <p:cNvSpPr>
                  <a:spLocks noChangeArrowheads="1"/>
                </p:cNvSpPr>
                <p:nvPr/>
              </p:nvSpPr>
              <p:spPr bwMode="auto">
                <a:xfrm>
                  <a:off x="5532" y="2172"/>
                  <a:ext cx="85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11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03" name="Rectangle 167"/>
                <p:cNvSpPr>
                  <a:spLocks noChangeArrowheads="1"/>
                </p:cNvSpPr>
                <p:nvPr/>
              </p:nvSpPr>
              <p:spPr bwMode="auto">
                <a:xfrm>
                  <a:off x="5490" y="2130"/>
                  <a:ext cx="94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06" name="Group 170"/>
              <p:cNvGrpSpPr>
                <a:grpSpLocks/>
              </p:cNvGrpSpPr>
              <p:nvPr/>
            </p:nvGrpSpPr>
            <p:grpSpPr bwMode="auto">
              <a:xfrm>
                <a:off x="6433" y="2130"/>
                <a:ext cx="951" cy="319"/>
                <a:chOff x="6433" y="2130"/>
                <a:chExt cx="951" cy="319"/>
              </a:xfrm>
            </p:grpSpPr>
            <p:sp>
              <p:nvSpPr>
                <p:cNvPr id="14386" name="Rectangle 50"/>
                <p:cNvSpPr>
                  <a:spLocks noChangeArrowheads="1"/>
                </p:cNvSpPr>
                <p:nvPr/>
              </p:nvSpPr>
              <p:spPr bwMode="auto">
                <a:xfrm>
                  <a:off x="6475" y="2172"/>
                  <a:ext cx="86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4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05" name="Rectangle 169"/>
                <p:cNvSpPr>
                  <a:spLocks noChangeArrowheads="1"/>
                </p:cNvSpPr>
                <p:nvPr/>
              </p:nvSpPr>
              <p:spPr bwMode="auto">
                <a:xfrm>
                  <a:off x="6433" y="2130"/>
                  <a:ext cx="95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08" name="Group 172"/>
              <p:cNvGrpSpPr>
                <a:grpSpLocks/>
              </p:cNvGrpSpPr>
              <p:nvPr/>
            </p:nvGrpSpPr>
            <p:grpSpPr bwMode="auto">
              <a:xfrm>
                <a:off x="0" y="2533"/>
                <a:ext cx="895" cy="319"/>
                <a:chOff x="0" y="2533"/>
                <a:chExt cx="895" cy="319"/>
              </a:xfrm>
            </p:grpSpPr>
            <p:sp>
              <p:nvSpPr>
                <p:cNvPr id="14387" name="Rectangle 51"/>
                <p:cNvSpPr>
                  <a:spLocks noChangeArrowheads="1"/>
                </p:cNvSpPr>
                <p:nvPr/>
              </p:nvSpPr>
              <p:spPr bwMode="auto">
                <a:xfrm>
                  <a:off x="42" y="2575"/>
                  <a:ext cx="81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E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07" name="Rectangle 171"/>
                <p:cNvSpPr>
                  <a:spLocks noChangeArrowheads="1"/>
                </p:cNvSpPr>
                <p:nvPr/>
              </p:nvSpPr>
              <p:spPr bwMode="auto">
                <a:xfrm>
                  <a:off x="0" y="2533"/>
                  <a:ext cx="89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10" name="Group 174"/>
              <p:cNvGrpSpPr>
                <a:grpSpLocks/>
              </p:cNvGrpSpPr>
              <p:nvPr/>
            </p:nvGrpSpPr>
            <p:grpSpPr bwMode="auto">
              <a:xfrm>
                <a:off x="895" y="2533"/>
                <a:ext cx="903" cy="319"/>
                <a:chOff x="895" y="2533"/>
                <a:chExt cx="903" cy="319"/>
              </a:xfrm>
            </p:grpSpPr>
            <p:sp>
              <p:nvSpPr>
                <p:cNvPr id="14388" name="Rectangle 52"/>
                <p:cNvSpPr>
                  <a:spLocks noChangeArrowheads="1"/>
                </p:cNvSpPr>
                <p:nvPr/>
              </p:nvSpPr>
              <p:spPr bwMode="auto">
                <a:xfrm>
                  <a:off x="937" y="2575"/>
                  <a:ext cx="81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D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09" name="Rectangle 173"/>
                <p:cNvSpPr>
                  <a:spLocks noChangeArrowheads="1"/>
                </p:cNvSpPr>
                <p:nvPr/>
              </p:nvSpPr>
              <p:spPr bwMode="auto">
                <a:xfrm>
                  <a:off x="895" y="2533"/>
                  <a:ext cx="90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12" name="Group 176"/>
              <p:cNvGrpSpPr>
                <a:grpSpLocks/>
              </p:cNvGrpSpPr>
              <p:nvPr/>
            </p:nvGrpSpPr>
            <p:grpSpPr bwMode="auto">
              <a:xfrm>
                <a:off x="1798" y="2533"/>
                <a:ext cx="911" cy="319"/>
                <a:chOff x="1798" y="2533"/>
                <a:chExt cx="911" cy="319"/>
              </a:xfrm>
            </p:grpSpPr>
            <p:sp>
              <p:nvSpPr>
                <p:cNvPr id="14389" name="Rectangle 53"/>
                <p:cNvSpPr>
                  <a:spLocks noChangeArrowheads="1"/>
                </p:cNvSpPr>
                <p:nvPr/>
              </p:nvSpPr>
              <p:spPr bwMode="auto">
                <a:xfrm>
                  <a:off x="1840" y="2575"/>
                  <a:ext cx="82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2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11" name="Rectangle 175"/>
                <p:cNvSpPr>
                  <a:spLocks noChangeArrowheads="1"/>
                </p:cNvSpPr>
                <p:nvPr/>
              </p:nvSpPr>
              <p:spPr bwMode="auto">
                <a:xfrm>
                  <a:off x="1798" y="2533"/>
                  <a:ext cx="91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14" name="Group 178"/>
              <p:cNvGrpSpPr>
                <a:grpSpLocks/>
              </p:cNvGrpSpPr>
              <p:nvPr/>
            </p:nvGrpSpPr>
            <p:grpSpPr bwMode="auto">
              <a:xfrm>
                <a:off x="2709" y="2533"/>
                <a:ext cx="919" cy="319"/>
                <a:chOff x="2709" y="2533"/>
                <a:chExt cx="919" cy="319"/>
              </a:xfrm>
            </p:grpSpPr>
            <p:sp>
              <p:nvSpPr>
                <p:cNvPr id="14390" name="Rectangle 54"/>
                <p:cNvSpPr>
                  <a:spLocks noChangeArrowheads="1"/>
                </p:cNvSpPr>
                <p:nvPr/>
              </p:nvSpPr>
              <p:spPr bwMode="auto">
                <a:xfrm>
                  <a:off x="2751" y="2575"/>
                  <a:ext cx="83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7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13" name="Rectangle 177"/>
                <p:cNvSpPr>
                  <a:spLocks noChangeArrowheads="1"/>
                </p:cNvSpPr>
                <p:nvPr/>
              </p:nvSpPr>
              <p:spPr bwMode="auto">
                <a:xfrm>
                  <a:off x="2709" y="2533"/>
                  <a:ext cx="91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16" name="Group 180"/>
              <p:cNvGrpSpPr>
                <a:grpSpLocks/>
              </p:cNvGrpSpPr>
              <p:nvPr/>
            </p:nvGrpSpPr>
            <p:grpSpPr bwMode="auto">
              <a:xfrm>
                <a:off x="3628" y="2533"/>
                <a:ext cx="927" cy="319"/>
                <a:chOff x="3628" y="2533"/>
                <a:chExt cx="927" cy="319"/>
              </a:xfrm>
            </p:grpSpPr>
            <p:sp>
              <p:nvSpPr>
                <p:cNvPr id="14391" name="Rectangle 55"/>
                <p:cNvSpPr>
                  <a:spLocks noChangeArrowheads="1"/>
                </p:cNvSpPr>
                <p:nvPr/>
              </p:nvSpPr>
              <p:spPr bwMode="auto">
                <a:xfrm>
                  <a:off x="3670" y="2575"/>
                  <a:ext cx="843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9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15" name="Rectangle 179"/>
                <p:cNvSpPr>
                  <a:spLocks noChangeArrowheads="1"/>
                </p:cNvSpPr>
                <p:nvPr/>
              </p:nvSpPr>
              <p:spPr bwMode="auto">
                <a:xfrm>
                  <a:off x="3628" y="2533"/>
                  <a:ext cx="927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18" name="Group 182"/>
              <p:cNvGrpSpPr>
                <a:grpSpLocks/>
              </p:cNvGrpSpPr>
              <p:nvPr/>
            </p:nvGrpSpPr>
            <p:grpSpPr bwMode="auto">
              <a:xfrm>
                <a:off x="4555" y="2533"/>
                <a:ext cx="935" cy="319"/>
                <a:chOff x="4555" y="2533"/>
                <a:chExt cx="935" cy="319"/>
              </a:xfrm>
            </p:grpSpPr>
            <p:sp>
              <p:nvSpPr>
                <p:cNvPr id="14392" name="Rectangle 56"/>
                <p:cNvSpPr>
                  <a:spLocks noChangeArrowheads="1"/>
                </p:cNvSpPr>
                <p:nvPr/>
              </p:nvSpPr>
              <p:spPr bwMode="auto">
                <a:xfrm>
                  <a:off x="4597" y="2575"/>
                  <a:ext cx="85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11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17" name="Rectangle 181"/>
                <p:cNvSpPr>
                  <a:spLocks noChangeArrowheads="1"/>
                </p:cNvSpPr>
                <p:nvPr/>
              </p:nvSpPr>
              <p:spPr bwMode="auto">
                <a:xfrm>
                  <a:off x="4555" y="2533"/>
                  <a:ext cx="93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20" name="Group 184"/>
              <p:cNvGrpSpPr>
                <a:grpSpLocks/>
              </p:cNvGrpSpPr>
              <p:nvPr/>
            </p:nvGrpSpPr>
            <p:grpSpPr bwMode="auto">
              <a:xfrm>
                <a:off x="5490" y="2533"/>
                <a:ext cx="943" cy="319"/>
                <a:chOff x="5490" y="2533"/>
                <a:chExt cx="943" cy="319"/>
              </a:xfrm>
            </p:grpSpPr>
            <p:sp>
              <p:nvSpPr>
                <p:cNvPr id="14393" name="Rectangle 57"/>
                <p:cNvSpPr>
                  <a:spLocks noChangeArrowheads="1"/>
                </p:cNvSpPr>
                <p:nvPr/>
              </p:nvSpPr>
              <p:spPr bwMode="auto">
                <a:xfrm>
                  <a:off x="5532" y="2575"/>
                  <a:ext cx="85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13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19" name="Rectangle 183"/>
                <p:cNvSpPr>
                  <a:spLocks noChangeArrowheads="1"/>
                </p:cNvSpPr>
                <p:nvPr/>
              </p:nvSpPr>
              <p:spPr bwMode="auto">
                <a:xfrm>
                  <a:off x="5490" y="2533"/>
                  <a:ext cx="94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22" name="Group 186"/>
              <p:cNvGrpSpPr>
                <a:grpSpLocks/>
              </p:cNvGrpSpPr>
              <p:nvPr/>
            </p:nvGrpSpPr>
            <p:grpSpPr bwMode="auto">
              <a:xfrm>
                <a:off x="6433" y="2533"/>
                <a:ext cx="951" cy="319"/>
                <a:chOff x="6433" y="2533"/>
                <a:chExt cx="951" cy="319"/>
              </a:xfrm>
            </p:grpSpPr>
            <p:sp>
              <p:nvSpPr>
                <p:cNvPr id="14394" name="Rectangle 58"/>
                <p:cNvSpPr>
                  <a:spLocks noChangeArrowheads="1"/>
                </p:cNvSpPr>
                <p:nvPr/>
              </p:nvSpPr>
              <p:spPr bwMode="auto">
                <a:xfrm>
                  <a:off x="6475" y="2575"/>
                  <a:ext cx="86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4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21" name="Rectangle 185"/>
                <p:cNvSpPr>
                  <a:spLocks noChangeArrowheads="1"/>
                </p:cNvSpPr>
                <p:nvPr/>
              </p:nvSpPr>
              <p:spPr bwMode="auto">
                <a:xfrm>
                  <a:off x="6433" y="2533"/>
                  <a:ext cx="95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24" name="Group 188"/>
              <p:cNvGrpSpPr>
                <a:grpSpLocks/>
              </p:cNvGrpSpPr>
              <p:nvPr/>
            </p:nvGrpSpPr>
            <p:grpSpPr bwMode="auto">
              <a:xfrm>
                <a:off x="0" y="2936"/>
                <a:ext cx="895" cy="319"/>
                <a:chOff x="0" y="2936"/>
                <a:chExt cx="895" cy="319"/>
              </a:xfrm>
            </p:grpSpPr>
            <p:sp>
              <p:nvSpPr>
                <p:cNvPr id="14395" name="Rectangle 59"/>
                <p:cNvSpPr>
                  <a:spLocks noChangeArrowheads="1"/>
                </p:cNvSpPr>
                <p:nvPr/>
              </p:nvSpPr>
              <p:spPr bwMode="auto">
                <a:xfrm>
                  <a:off x="42" y="2978"/>
                  <a:ext cx="81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F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23" name="Rectangle 187"/>
                <p:cNvSpPr>
                  <a:spLocks noChangeArrowheads="1"/>
                </p:cNvSpPr>
                <p:nvPr/>
              </p:nvSpPr>
              <p:spPr bwMode="auto">
                <a:xfrm>
                  <a:off x="0" y="2936"/>
                  <a:ext cx="89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26" name="Group 190"/>
              <p:cNvGrpSpPr>
                <a:grpSpLocks/>
              </p:cNvGrpSpPr>
              <p:nvPr/>
            </p:nvGrpSpPr>
            <p:grpSpPr bwMode="auto">
              <a:xfrm>
                <a:off x="895" y="2936"/>
                <a:ext cx="903" cy="319"/>
                <a:chOff x="895" y="2936"/>
                <a:chExt cx="903" cy="319"/>
              </a:xfrm>
            </p:grpSpPr>
            <p:sp>
              <p:nvSpPr>
                <p:cNvPr id="14396" name="Rectangle 60"/>
                <p:cNvSpPr>
                  <a:spLocks noChangeArrowheads="1"/>
                </p:cNvSpPr>
                <p:nvPr/>
              </p:nvSpPr>
              <p:spPr bwMode="auto">
                <a:xfrm>
                  <a:off x="937" y="2978"/>
                  <a:ext cx="81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B,C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25" name="Rectangle 189"/>
                <p:cNvSpPr>
                  <a:spLocks noChangeArrowheads="1"/>
                </p:cNvSpPr>
                <p:nvPr/>
              </p:nvSpPr>
              <p:spPr bwMode="auto">
                <a:xfrm>
                  <a:off x="895" y="2936"/>
                  <a:ext cx="90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28" name="Group 192"/>
              <p:cNvGrpSpPr>
                <a:grpSpLocks/>
              </p:cNvGrpSpPr>
              <p:nvPr/>
            </p:nvGrpSpPr>
            <p:grpSpPr bwMode="auto">
              <a:xfrm>
                <a:off x="1798" y="2936"/>
                <a:ext cx="911" cy="319"/>
                <a:chOff x="1798" y="2936"/>
                <a:chExt cx="911" cy="319"/>
              </a:xfrm>
            </p:grpSpPr>
            <p:sp>
              <p:nvSpPr>
                <p:cNvPr id="14397" name="Rectangle 61"/>
                <p:cNvSpPr>
                  <a:spLocks noChangeArrowheads="1"/>
                </p:cNvSpPr>
                <p:nvPr/>
              </p:nvSpPr>
              <p:spPr bwMode="auto">
                <a:xfrm>
                  <a:off x="1840" y="2978"/>
                  <a:ext cx="82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6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27" name="Rectangle 191"/>
                <p:cNvSpPr>
                  <a:spLocks noChangeArrowheads="1"/>
                </p:cNvSpPr>
                <p:nvPr/>
              </p:nvSpPr>
              <p:spPr bwMode="auto">
                <a:xfrm>
                  <a:off x="1798" y="2936"/>
                  <a:ext cx="91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30" name="Group 194"/>
              <p:cNvGrpSpPr>
                <a:grpSpLocks/>
              </p:cNvGrpSpPr>
              <p:nvPr/>
            </p:nvGrpSpPr>
            <p:grpSpPr bwMode="auto">
              <a:xfrm>
                <a:off x="2709" y="2936"/>
                <a:ext cx="919" cy="319"/>
                <a:chOff x="2709" y="2936"/>
                <a:chExt cx="919" cy="319"/>
              </a:xfrm>
            </p:grpSpPr>
            <p:sp>
              <p:nvSpPr>
                <p:cNvPr id="14398" name="Rectangle 62"/>
                <p:cNvSpPr>
                  <a:spLocks noChangeArrowheads="1"/>
                </p:cNvSpPr>
                <p:nvPr/>
              </p:nvSpPr>
              <p:spPr bwMode="auto">
                <a:xfrm>
                  <a:off x="2751" y="2978"/>
                  <a:ext cx="83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7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29" name="Rectangle 193"/>
                <p:cNvSpPr>
                  <a:spLocks noChangeArrowheads="1"/>
                </p:cNvSpPr>
                <p:nvPr/>
              </p:nvSpPr>
              <p:spPr bwMode="auto">
                <a:xfrm>
                  <a:off x="2709" y="2936"/>
                  <a:ext cx="91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32" name="Group 196"/>
              <p:cNvGrpSpPr>
                <a:grpSpLocks/>
              </p:cNvGrpSpPr>
              <p:nvPr/>
            </p:nvGrpSpPr>
            <p:grpSpPr bwMode="auto">
              <a:xfrm>
                <a:off x="3628" y="2936"/>
                <a:ext cx="927" cy="319"/>
                <a:chOff x="3628" y="2936"/>
                <a:chExt cx="927" cy="319"/>
              </a:xfrm>
            </p:grpSpPr>
            <p:sp>
              <p:nvSpPr>
                <p:cNvPr id="14399" name="Rectangle 63"/>
                <p:cNvSpPr>
                  <a:spLocks noChangeArrowheads="1"/>
                </p:cNvSpPr>
                <p:nvPr/>
              </p:nvSpPr>
              <p:spPr bwMode="auto">
                <a:xfrm>
                  <a:off x="3670" y="2978"/>
                  <a:ext cx="843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13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31" name="Rectangle 195"/>
                <p:cNvSpPr>
                  <a:spLocks noChangeArrowheads="1"/>
                </p:cNvSpPr>
                <p:nvPr/>
              </p:nvSpPr>
              <p:spPr bwMode="auto">
                <a:xfrm>
                  <a:off x="3628" y="2936"/>
                  <a:ext cx="927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34" name="Group 198"/>
              <p:cNvGrpSpPr>
                <a:grpSpLocks/>
              </p:cNvGrpSpPr>
              <p:nvPr/>
            </p:nvGrpSpPr>
            <p:grpSpPr bwMode="auto">
              <a:xfrm>
                <a:off x="4555" y="2936"/>
                <a:ext cx="935" cy="319"/>
                <a:chOff x="4555" y="2936"/>
                <a:chExt cx="935" cy="319"/>
              </a:xfrm>
            </p:grpSpPr>
            <p:sp>
              <p:nvSpPr>
                <p:cNvPr id="14400" name="Rectangle 64"/>
                <p:cNvSpPr>
                  <a:spLocks noChangeArrowheads="1"/>
                </p:cNvSpPr>
                <p:nvPr/>
              </p:nvSpPr>
              <p:spPr bwMode="auto">
                <a:xfrm>
                  <a:off x="4597" y="2978"/>
                  <a:ext cx="85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7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33" name="Rectangle 197"/>
                <p:cNvSpPr>
                  <a:spLocks noChangeArrowheads="1"/>
                </p:cNvSpPr>
                <p:nvPr/>
              </p:nvSpPr>
              <p:spPr bwMode="auto">
                <a:xfrm>
                  <a:off x="4555" y="2936"/>
                  <a:ext cx="93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36" name="Group 200"/>
              <p:cNvGrpSpPr>
                <a:grpSpLocks/>
              </p:cNvGrpSpPr>
              <p:nvPr/>
            </p:nvGrpSpPr>
            <p:grpSpPr bwMode="auto">
              <a:xfrm>
                <a:off x="5490" y="2936"/>
                <a:ext cx="943" cy="319"/>
                <a:chOff x="5490" y="2936"/>
                <a:chExt cx="943" cy="319"/>
              </a:xfrm>
            </p:grpSpPr>
            <p:sp>
              <p:nvSpPr>
                <p:cNvPr id="14401" name="Rectangle 65"/>
                <p:cNvSpPr>
                  <a:spLocks noChangeArrowheads="1"/>
                </p:cNvSpPr>
                <p:nvPr/>
              </p:nvSpPr>
              <p:spPr bwMode="auto">
                <a:xfrm>
                  <a:off x="5532" y="2978"/>
                  <a:ext cx="85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13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35" name="Rectangle 199"/>
                <p:cNvSpPr>
                  <a:spLocks noChangeArrowheads="1"/>
                </p:cNvSpPr>
                <p:nvPr/>
              </p:nvSpPr>
              <p:spPr bwMode="auto">
                <a:xfrm>
                  <a:off x="5490" y="2936"/>
                  <a:ext cx="94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38" name="Group 202"/>
              <p:cNvGrpSpPr>
                <a:grpSpLocks/>
              </p:cNvGrpSpPr>
              <p:nvPr/>
            </p:nvGrpSpPr>
            <p:grpSpPr bwMode="auto">
              <a:xfrm>
                <a:off x="6433" y="2936"/>
                <a:ext cx="951" cy="319"/>
                <a:chOff x="6433" y="2936"/>
                <a:chExt cx="951" cy="319"/>
              </a:xfrm>
            </p:grpSpPr>
            <p:sp>
              <p:nvSpPr>
                <p:cNvPr id="14402" name="Rectangle 66"/>
                <p:cNvSpPr>
                  <a:spLocks noChangeArrowheads="1"/>
                </p:cNvSpPr>
                <p:nvPr/>
              </p:nvSpPr>
              <p:spPr bwMode="auto">
                <a:xfrm>
                  <a:off x="6475" y="2978"/>
                  <a:ext cx="86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0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37" name="Rectangle 201"/>
                <p:cNvSpPr>
                  <a:spLocks noChangeArrowheads="1"/>
                </p:cNvSpPr>
                <p:nvPr/>
              </p:nvSpPr>
              <p:spPr bwMode="auto">
                <a:xfrm>
                  <a:off x="6433" y="2936"/>
                  <a:ext cx="95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40" name="Group 204"/>
              <p:cNvGrpSpPr>
                <a:grpSpLocks/>
              </p:cNvGrpSpPr>
              <p:nvPr/>
            </p:nvGrpSpPr>
            <p:grpSpPr bwMode="auto">
              <a:xfrm>
                <a:off x="0" y="3339"/>
                <a:ext cx="895" cy="319"/>
                <a:chOff x="0" y="3339"/>
                <a:chExt cx="895" cy="319"/>
              </a:xfrm>
            </p:grpSpPr>
            <p:sp>
              <p:nvSpPr>
                <p:cNvPr id="14403" name="Rectangle 67"/>
                <p:cNvSpPr>
                  <a:spLocks noChangeArrowheads="1"/>
                </p:cNvSpPr>
                <p:nvPr/>
              </p:nvSpPr>
              <p:spPr bwMode="auto">
                <a:xfrm>
                  <a:off x="42" y="3381"/>
                  <a:ext cx="81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FINISH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39" name="Rectangle 203"/>
                <p:cNvSpPr>
                  <a:spLocks noChangeArrowheads="1"/>
                </p:cNvSpPr>
                <p:nvPr/>
              </p:nvSpPr>
              <p:spPr bwMode="auto">
                <a:xfrm>
                  <a:off x="0" y="3339"/>
                  <a:ext cx="89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42" name="Group 206"/>
              <p:cNvGrpSpPr>
                <a:grpSpLocks/>
              </p:cNvGrpSpPr>
              <p:nvPr/>
            </p:nvGrpSpPr>
            <p:grpSpPr bwMode="auto">
              <a:xfrm>
                <a:off x="895" y="3339"/>
                <a:ext cx="903" cy="319"/>
                <a:chOff x="895" y="3339"/>
                <a:chExt cx="903" cy="319"/>
              </a:xfrm>
            </p:grpSpPr>
            <p:sp>
              <p:nvSpPr>
                <p:cNvPr id="14404" name="Rectangle 68"/>
                <p:cNvSpPr>
                  <a:spLocks noChangeArrowheads="1"/>
                </p:cNvSpPr>
                <p:nvPr/>
              </p:nvSpPr>
              <p:spPr bwMode="auto">
                <a:xfrm>
                  <a:off x="937" y="3381"/>
                  <a:ext cx="81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E,F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41" name="Rectangle 205"/>
                <p:cNvSpPr>
                  <a:spLocks noChangeArrowheads="1"/>
                </p:cNvSpPr>
                <p:nvPr/>
              </p:nvSpPr>
              <p:spPr bwMode="auto">
                <a:xfrm>
                  <a:off x="895" y="3339"/>
                  <a:ext cx="90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44" name="Group 208"/>
              <p:cNvGrpSpPr>
                <a:grpSpLocks/>
              </p:cNvGrpSpPr>
              <p:nvPr/>
            </p:nvGrpSpPr>
            <p:grpSpPr bwMode="auto">
              <a:xfrm>
                <a:off x="1798" y="3339"/>
                <a:ext cx="911" cy="319"/>
                <a:chOff x="1798" y="3339"/>
                <a:chExt cx="911" cy="319"/>
              </a:xfrm>
            </p:grpSpPr>
            <p:sp>
              <p:nvSpPr>
                <p:cNvPr id="14405" name="Rectangle 69"/>
                <p:cNvSpPr>
                  <a:spLocks noChangeArrowheads="1"/>
                </p:cNvSpPr>
                <p:nvPr/>
              </p:nvSpPr>
              <p:spPr bwMode="auto">
                <a:xfrm>
                  <a:off x="1840" y="3381"/>
                  <a:ext cx="82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0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43" name="Rectangle 207"/>
                <p:cNvSpPr>
                  <a:spLocks noChangeArrowheads="1"/>
                </p:cNvSpPr>
                <p:nvPr/>
              </p:nvSpPr>
              <p:spPr bwMode="auto">
                <a:xfrm>
                  <a:off x="1798" y="3339"/>
                  <a:ext cx="91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46" name="Group 210"/>
              <p:cNvGrpSpPr>
                <a:grpSpLocks/>
              </p:cNvGrpSpPr>
              <p:nvPr/>
            </p:nvGrpSpPr>
            <p:grpSpPr bwMode="auto">
              <a:xfrm>
                <a:off x="2709" y="3339"/>
                <a:ext cx="919" cy="319"/>
                <a:chOff x="2709" y="3339"/>
                <a:chExt cx="919" cy="319"/>
              </a:xfrm>
            </p:grpSpPr>
            <p:sp>
              <p:nvSpPr>
                <p:cNvPr id="14406" name="Rectangle 70"/>
                <p:cNvSpPr>
                  <a:spLocks noChangeArrowheads="1"/>
                </p:cNvSpPr>
                <p:nvPr/>
              </p:nvSpPr>
              <p:spPr bwMode="auto">
                <a:xfrm>
                  <a:off x="2751" y="3381"/>
                  <a:ext cx="83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13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45" name="Rectangle 209"/>
                <p:cNvSpPr>
                  <a:spLocks noChangeArrowheads="1"/>
                </p:cNvSpPr>
                <p:nvPr/>
              </p:nvSpPr>
              <p:spPr bwMode="auto">
                <a:xfrm>
                  <a:off x="2709" y="3339"/>
                  <a:ext cx="91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48" name="Group 212"/>
              <p:cNvGrpSpPr>
                <a:grpSpLocks/>
              </p:cNvGrpSpPr>
              <p:nvPr/>
            </p:nvGrpSpPr>
            <p:grpSpPr bwMode="auto">
              <a:xfrm>
                <a:off x="3628" y="3339"/>
                <a:ext cx="927" cy="319"/>
                <a:chOff x="3628" y="3339"/>
                <a:chExt cx="927" cy="319"/>
              </a:xfrm>
            </p:grpSpPr>
            <p:sp>
              <p:nvSpPr>
                <p:cNvPr id="14407" name="Rectangle 71"/>
                <p:cNvSpPr>
                  <a:spLocks noChangeArrowheads="1"/>
                </p:cNvSpPr>
                <p:nvPr/>
              </p:nvSpPr>
              <p:spPr bwMode="auto">
                <a:xfrm>
                  <a:off x="3670" y="3381"/>
                  <a:ext cx="843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13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47" name="Rectangle 211"/>
                <p:cNvSpPr>
                  <a:spLocks noChangeArrowheads="1"/>
                </p:cNvSpPr>
                <p:nvPr/>
              </p:nvSpPr>
              <p:spPr bwMode="auto">
                <a:xfrm>
                  <a:off x="3628" y="3339"/>
                  <a:ext cx="927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50" name="Group 214"/>
              <p:cNvGrpSpPr>
                <a:grpSpLocks/>
              </p:cNvGrpSpPr>
              <p:nvPr/>
            </p:nvGrpSpPr>
            <p:grpSpPr bwMode="auto">
              <a:xfrm>
                <a:off x="4555" y="3339"/>
                <a:ext cx="935" cy="319"/>
                <a:chOff x="4555" y="3339"/>
                <a:chExt cx="935" cy="319"/>
              </a:xfrm>
            </p:grpSpPr>
            <p:sp>
              <p:nvSpPr>
                <p:cNvPr id="14408" name="Rectangle 72"/>
                <p:cNvSpPr>
                  <a:spLocks noChangeArrowheads="1"/>
                </p:cNvSpPr>
                <p:nvPr/>
              </p:nvSpPr>
              <p:spPr bwMode="auto">
                <a:xfrm>
                  <a:off x="4597" y="3381"/>
                  <a:ext cx="85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13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49" name="Rectangle 213"/>
                <p:cNvSpPr>
                  <a:spLocks noChangeArrowheads="1"/>
                </p:cNvSpPr>
                <p:nvPr/>
              </p:nvSpPr>
              <p:spPr bwMode="auto">
                <a:xfrm>
                  <a:off x="4555" y="3339"/>
                  <a:ext cx="93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52" name="Group 216"/>
              <p:cNvGrpSpPr>
                <a:grpSpLocks/>
              </p:cNvGrpSpPr>
              <p:nvPr/>
            </p:nvGrpSpPr>
            <p:grpSpPr bwMode="auto">
              <a:xfrm>
                <a:off x="5490" y="3339"/>
                <a:ext cx="943" cy="319"/>
                <a:chOff x="5490" y="3339"/>
                <a:chExt cx="943" cy="319"/>
              </a:xfrm>
            </p:grpSpPr>
            <p:sp>
              <p:nvSpPr>
                <p:cNvPr id="14409" name="Rectangle 73"/>
                <p:cNvSpPr>
                  <a:spLocks noChangeArrowheads="1"/>
                </p:cNvSpPr>
                <p:nvPr/>
              </p:nvSpPr>
              <p:spPr bwMode="auto">
                <a:xfrm>
                  <a:off x="5532" y="3381"/>
                  <a:ext cx="85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13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51" name="Rectangle 215"/>
                <p:cNvSpPr>
                  <a:spLocks noChangeArrowheads="1"/>
                </p:cNvSpPr>
                <p:nvPr/>
              </p:nvSpPr>
              <p:spPr bwMode="auto">
                <a:xfrm>
                  <a:off x="5490" y="3339"/>
                  <a:ext cx="94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554" name="Group 218"/>
              <p:cNvGrpSpPr>
                <a:grpSpLocks/>
              </p:cNvGrpSpPr>
              <p:nvPr/>
            </p:nvGrpSpPr>
            <p:grpSpPr bwMode="auto">
              <a:xfrm>
                <a:off x="6433" y="3339"/>
                <a:ext cx="951" cy="319"/>
                <a:chOff x="6433" y="3339"/>
                <a:chExt cx="951" cy="319"/>
              </a:xfrm>
            </p:grpSpPr>
            <p:sp>
              <p:nvSpPr>
                <p:cNvPr id="14410" name="Rectangle 74"/>
                <p:cNvSpPr>
                  <a:spLocks noChangeArrowheads="1"/>
                </p:cNvSpPr>
                <p:nvPr/>
              </p:nvSpPr>
              <p:spPr bwMode="auto">
                <a:xfrm>
                  <a:off x="6475" y="3381"/>
                  <a:ext cx="86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Times New Roman" charset="0"/>
                    </a:rPr>
                    <a:t>0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4553" name="Rectangle 217"/>
                <p:cNvSpPr>
                  <a:spLocks noChangeArrowheads="1"/>
                </p:cNvSpPr>
                <p:nvPr/>
              </p:nvSpPr>
              <p:spPr bwMode="auto">
                <a:xfrm>
                  <a:off x="6433" y="3339"/>
                  <a:ext cx="95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556" name="Rectangle 220"/>
            <p:cNvSpPr>
              <a:spLocks noChangeArrowheads="1"/>
            </p:cNvSpPr>
            <p:nvPr/>
          </p:nvSpPr>
          <p:spPr bwMode="auto">
            <a:xfrm>
              <a:off x="-3" y="-3"/>
              <a:ext cx="7390" cy="3664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558" name="Text Box 222"/>
          <p:cNvSpPr txBox="1">
            <a:spLocks noChangeArrowheads="1"/>
          </p:cNvSpPr>
          <p:nvPr/>
        </p:nvSpPr>
        <p:spPr bwMode="auto">
          <a:xfrm>
            <a:off x="609600" y="5334000"/>
            <a:ext cx="769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4559" name="Text Box 223"/>
          <p:cNvSpPr txBox="1">
            <a:spLocks noChangeArrowheads="1"/>
          </p:cNvSpPr>
          <p:nvPr/>
        </p:nvSpPr>
        <p:spPr bwMode="auto">
          <a:xfrm>
            <a:off x="381000" y="4800600"/>
            <a:ext cx="8610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charset="0"/>
                <a:cs typeface="Times New Roman" charset="0"/>
              </a:rPr>
              <a:t>EST = earliest start time, EFT = earliest finish time.</a:t>
            </a:r>
            <a:endParaRPr lang="en-US" altLang="en-US"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altLang="en-US">
                <a:latin typeface="Arial" charset="0"/>
                <a:cs typeface="Times New Roman" charset="0"/>
              </a:rPr>
              <a:t>LST = latest start time, LFT = latest finish time.</a:t>
            </a:r>
            <a:endParaRPr lang="en-US" altLang="en-US"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altLang="en-US">
                <a:latin typeface="Arial" charset="0"/>
                <a:cs typeface="Times New Roman" charset="0"/>
              </a:rPr>
              <a:t>Slack = (LST - EST) or (LFT - EFT).</a:t>
            </a:r>
            <a:endParaRPr lang="en-US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C4E07-DF46-4D1E-9FE5-A7A6FE5DC228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CPM Equations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>
                <a:cs typeface="Arial" charset="0"/>
              </a:rPr>
              <a:t>EST(START) always = 0, EFT(START) always = 0.</a:t>
            </a:r>
            <a:endParaRPr lang="en-US" altLang="en-US" sz="2400">
              <a:cs typeface="Times New Roman" charset="0"/>
            </a:endParaRPr>
          </a:p>
          <a:p>
            <a:pPr>
              <a:buFontTx/>
              <a:buNone/>
            </a:pPr>
            <a:r>
              <a:rPr lang="en-US" altLang="en-US" sz="2400">
                <a:cs typeface="Arial" charset="0"/>
              </a:rPr>
              <a:t>LST(START) always = 0, LFT(START) always = 0.</a:t>
            </a:r>
            <a:endParaRPr lang="en-US" altLang="en-US" sz="2400">
              <a:cs typeface="Times New Roman" charset="0"/>
            </a:endParaRPr>
          </a:p>
          <a:p>
            <a:pPr>
              <a:buFontTx/>
              <a:buNone/>
            </a:pPr>
            <a:r>
              <a:rPr lang="en-US" altLang="en-US" sz="2400">
                <a:cs typeface="Arial" charset="0"/>
              </a:rPr>
              <a:t>EFT(I) = EST(I) + DUR(I).</a:t>
            </a:r>
            <a:endParaRPr lang="en-US" altLang="en-US" sz="2400">
              <a:cs typeface="Times New Roman" charset="0"/>
            </a:endParaRPr>
          </a:p>
          <a:p>
            <a:pPr>
              <a:buFontTx/>
              <a:buNone/>
            </a:pPr>
            <a:r>
              <a:rPr lang="en-US" altLang="en-US" sz="2400">
                <a:cs typeface="Arial" charset="0"/>
              </a:rPr>
              <a:t>EST(I) = max(EFT of all predecessors).</a:t>
            </a:r>
            <a:endParaRPr lang="en-US" altLang="en-US" sz="2400">
              <a:cs typeface="Times New Roman" charset="0"/>
            </a:endParaRPr>
          </a:p>
          <a:p>
            <a:pPr>
              <a:buFontTx/>
              <a:buNone/>
            </a:pPr>
            <a:r>
              <a:rPr lang="en-US" altLang="en-US" sz="2400">
                <a:cs typeface="Arial" charset="0"/>
              </a:rPr>
              <a:t>LST(I) = LFT(I) - DUR(I).</a:t>
            </a:r>
            <a:endParaRPr lang="en-US" altLang="en-US" sz="2400">
              <a:cs typeface="Times New Roman" charset="0"/>
            </a:endParaRPr>
          </a:p>
          <a:p>
            <a:pPr>
              <a:buFontTx/>
              <a:buNone/>
            </a:pPr>
            <a:r>
              <a:rPr lang="en-US" altLang="en-US" sz="2400">
                <a:cs typeface="Arial" charset="0"/>
              </a:rPr>
              <a:t>LFT(I) = min(LST of all sucessors).</a:t>
            </a:r>
            <a:endParaRPr lang="en-US" altLang="en-US" sz="2400">
              <a:cs typeface="Times New Roman" charset="0"/>
            </a:endParaRPr>
          </a:p>
          <a:p>
            <a:pPr>
              <a:buFontTx/>
              <a:buNone/>
            </a:pPr>
            <a:r>
              <a:rPr lang="en-US" altLang="en-US" sz="2400">
                <a:cs typeface="Arial" charset="0"/>
              </a:rPr>
              <a:t>LFT(FINISH) = LST(FINISH) = EST(FINISH) = EFT(FINISH).</a:t>
            </a:r>
          </a:p>
          <a:p>
            <a:pPr>
              <a:buFontTx/>
              <a:buNone/>
            </a:pPr>
            <a:endParaRPr lang="en-US" altLang="en-US" sz="2400">
              <a:cs typeface="Arial" charset="0"/>
            </a:endParaRPr>
          </a:p>
          <a:p>
            <a:pPr>
              <a:buFontTx/>
              <a:buNone/>
            </a:pPr>
            <a:r>
              <a:rPr lang="en-US" altLang="en-US" sz="2400">
                <a:cs typeface="Arial" charset="0"/>
              </a:rPr>
              <a:t>Critical path is all nodes with Slack = 0.</a:t>
            </a:r>
            <a:endParaRPr lang="en-US" altLang="en-US" sz="24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CD6E7-0574-4D94-8A32-02F229FB504D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z="3600"/>
              <a:t>Program Evaluation and Review Technique</a:t>
            </a:r>
          </a:p>
        </p:txBody>
      </p:sp>
      <p:grpSp>
        <p:nvGrpSpPr>
          <p:cNvPr id="16749" name="Group 365"/>
          <p:cNvGrpSpPr>
            <a:grpSpLocks/>
          </p:cNvGrpSpPr>
          <p:nvPr/>
        </p:nvGrpSpPr>
        <p:grpSpPr bwMode="auto">
          <a:xfrm>
            <a:off x="381000" y="1524000"/>
            <a:ext cx="8305800" cy="4648200"/>
            <a:chOff x="-3" y="-3"/>
            <a:chExt cx="6101" cy="4182"/>
          </a:xfrm>
        </p:grpSpPr>
        <p:grpSp>
          <p:nvGrpSpPr>
            <p:cNvPr id="16747" name="Group 363"/>
            <p:cNvGrpSpPr>
              <a:grpSpLocks/>
            </p:cNvGrpSpPr>
            <p:nvPr/>
          </p:nvGrpSpPr>
          <p:grpSpPr bwMode="auto">
            <a:xfrm>
              <a:off x="0" y="0"/>
              <a:ext cx="6095" cy="4176"/>
              <a:chOff x="0" y="0"/>
              <a:chExt cx="6095" cy="4176"/>
            </a:xfrm>
          </p:grpSpPr>
          <p:grpSp>
            <p:nvGrpSpPr>
              <p:cNvPr id="16508" name="Group 124"/>
              <p:cNvGrpSpPr>
                <a:grpSpLocks/>
              </p:cNvGrpSpPr>
              <p:nvPr/>
            </p:nvGrpSpPr>
            <p:grpSpPr bwMode="auto">
              <a:xfrm>
                <a:off x="0" y="0"/>
                <a:ext cx="765" cy="319"/>
                <a:chOff x="0" y="0"/>
                <a:chExt cx="765" cy="319"/>
              </a:xfrm>
            </p:grpSpPr>
            <p:sp>
              <p:nvSpPr>
                <p:cNvPr id="16387" name="Rectangle 3"/>
                <p:cNvSpPr>
                  <a:spLocks noChangeArrowheads="1"/>
                </p:cNvSpPr>
                <p:nvPr/>
              </p:nvSpPr>
              <p:spPr bwMode="auto">
                <a:xfrm>
                  <a:off x="42" y="42"/>
                  <a:ext cx="68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	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07" name="Rectangle 12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76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10" name="Group 126"/>
              <p:cNvGrpSpPr>
                <a:grpSpLocks/>
              </p:cNvGrpSpPr>
              <p:nvPr/>
            </p:nvGrpSpPr>
            <p:grpSpPr bwMode="auto">
              <a:xfrm>
                <a:off x="765" y="0"/>
                <a:ext cx="769" cy="319"/>
                <a:chOff x="765" y="0"/>
                <a:chExt cx="769" cy="319"/>
              </a:xfrm>
            </p:grpSpPr>
            <p:sp>
              <p:nvSpPr>
                <p:cNvPr id="16388" name="Rectangle 4"/>
                <p:cNvSpPr>
                  <a:spLocks noChangeArrowheads="1"/>
                </p:cNvSpPr>
                <p:nvPr/>
              </p:nvSpPr>
              <p:spPr bwMode="auto">
                <a:xfrm>
                  <a:off x="807" y="42"/>
                  <a:ext cx="68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509" name="Rectangle 125"/>
                <p:cNvSpPr>
                  <a:spLocks noChangeArrowheads="1"/>
                </p:cNvSpPr>
                <p:nvPr/>
              </p:nvSpPr>
              <p:spPr bwMode="auto">
                <a:xfrm>
                  <a:off x="765" y="0"/>
                  <a:ext cx="76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12" name="Group 128"/>
              <p:cNvGrpSpPr>
                <a:grpSpLocks/>
              </p:cNvGrpSpPr>
              <p:nvPr/>
            </p:nvGrpSpPr>
            <p:grpSpPr bwMode="auto">
              <a:xfrm>
                <a:off x="1534" y="0"/>
                <a:ext cx="772" cy="319"/>
                <a:chOff x="1534" y="0"/>
                <a:chExt cx="772" cy="319"/>
              </a:xfrm>
            </p:grpSpPr>
            <p:sp>
              <p:nvSpPr>
                <p:cNvPr id="16389" name="Rectangle 5"/>
                <p:cNvSpPr>
                  <a:spLocks noChangeArrowheads="1"/>
                </p:cNvSpPr>
                <p:nvPr/>
              </p:nvSpPr>
              <p:spPr bwMode="auto">
                <a:xfrm>
                  <a:off x="1576" y="42"/>
                  <a:ext cx="68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511" name="Rectangle 127"/>
                <p:cNvSpPr>
                  <a:spLocks noChangeArrowheads="1"/>
                </p:cNvSpPr>
                <p:nvPr/>
              </p:nvSpPr>
              <p:spPr bwMode="auto">
                <a:xfrm>
                  <a:off x="1534" y="0"/>
                  <a:ext cx="77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14" name="Group 130"/>
              <p:cNvGrpSpPr>
                <a:grpSpLocks/>
              </p:cNvGrpSpPr>
              <p:nvPr/>
            </p:nvGrpSpPr>
            <p:grpSpPr bwMode="auto">
              <a:xfrm>
                <a:off x="2306" y="0"/>
                <a:ext cx="417" cy="319"/>
                <a:chOff x="2306" y="0"/>
                <a:chExt cx="417" cy="319"/>
              </a:xfrm>
            </p:grpSpPr>
            <p:sp>
              <p:nvSpPr>
                <p:cNvPr id="16390" name="Rectangle 6"/>
                <p:cNvSpPr>
                  <a:spLocks noChangeArrowheads="1"/>
                </p:cNvSpPr>
                <p:nvPr/>
              </p:nvSpPr>
              <p:spPr bwMode="auto">
                <a:xfrm>
                  <a:off x="2348" y="42"/>
                  <a:ext cx="333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513" name="Rectangle 129"/>
                <p:cNvSpPr>
                  <a:spLocks noChangeArrowheads="1"/>
                </p:cNvSpPr>
                <p:nvPr/>
              </p:nvSpPr>
              <p:spPr bwMode="auto">
                <a:xfrm>
                  <a:off x="2306" y="0"/>
                  <a:ext cx="417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16" name="Group 132"/>
              <p:cNvGrpSpPr>
                <a:grpSpLocks/>
              </p:cNvGrpSpPr>
              <p:nvPr/>
            </p:nvGrpSpPr>
            <p:grpSpPr bwMode="auto">
              <a:xfrm>
                <a:off x="2723" y="0"/>
                <a:ext cx="418" cy="319"/>
                <a:chOff x="2723" y="0"/>
                <a:chExt cx="418" cy="319"/>
              </a:xfrm>
            </p:grpSpPr>
            <p:sp>
              <p:nvSpPr>
                <p:cNvPr id="16391" name="Rectangle 7"/>
                <p:cNvSpPr>
                  <a:spLocks noChangeArrowheads="1"/>
                </p:cNvSpPr>
                <p:nvPr/>
              </p:nvSpPr>
              <p:spPr bwMode="auto">
                <a:xfrm>
                  <a:off x="2765" y="42"/>
                  <a:ext cx="33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515" name="Rectangle 131"/>
                <p:cNvSpPr>
                  <a:spLocks noChangeArrowheads="1"/>
                </p:cNvSpPr>
                <p:nvPr/>
              </p:nvSpPr>
              <p:spPr bwMode="auto">
                <a:xfrm>
                  <a:off x="2723" y="0"/>
                  <a:ext cx="41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18" name="Group 134"/>
              <p:cNvGrpSpPr>
                <a:grpSpLocks/>
              </p:cNvGrpSpPr>
              <p:nvPr/>
            </p:nvGrpSpPr>
            <p:grpSpPr bwMode="auto">
              <a:xfrm>
                <a:off x="3141" y="0"/>
                <a:ext cx="419" cy="319"/>
                <a:chOff x="3141" y="0"/>
                <a:chExt cx="419" cy="319"/>
              </a:xfrm>
            </p:grpSpPr>
            <p:sp>
              <p:nvSpPr>
                <p:cNvPr id="16392" name="Rectangle 8"/>
                <p:cNvSpPr>
                  <a:spLocks noChangeArrowheads="1"/>
                </p:cNvSpPr>
                <p:nvPr/>
              </p:nvSpPr>
              <p:spPr bwMode="auto">
                <a:xfrm>
                  <a:off x="3183" y="42"/>
                  <a:ext cx="33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000">
                      <a:latin typeface="Arial" charset="0"/>
                      <a:cs typeface="Arial" charset="0"/>
                    </a:rPr>
                    <a:t>JAN</a:t>
                  </a:r>
                  <a:endParaRPr lang="en-US" altLang="en-US" sz="1000">
                    <a:cs typeface="Times New Roman" charset="0"/>
                  </a:endParaRPr>
                </a:p>
                <a:p>
                  <a:pPr algn="ctr" eaLnBrk="0" hangingPunct="0"/>
                  <a:endParaRPr lang="en-US" altLang="en-US" sz="2000"/>
                </a:p>
              </p:txBody>
            </p:sp>
            <p:sp>
              <p:nvSpPr>
                <p:cNvPr id="16517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41" y="0"/>
                  <a:ext cx="41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20" name="Group 136"/>
              <p:cNvGrpSpPr>
                <a:grpSpLocks/>
              </p:cNvGrpSpPr>
              <p:nvPr/>
            </p:nvGrpSpPr>
            <p:grpSpPr bwMode="auto">
              <a:xfrm>
                <a:off x="3560" y="0"/>
                <a:ext cx="420" cy="319"/>
                <a:chOff x="3560" y="0"/>
                <a:chExt cx="420" cy="319"/>
              </a:xfrm>
            </p:grpSpPr>
            <p:sp>
              <p:nvSpPr>
                <p:cNvPr id="16393" name="Rectangle 9"/>
                <p:cNvSpPr>
                  <a:spLocks noChangeArrowheads="1"/>
                </p:cNvSpPr>
                <p:nvPr/>
              </p:nvSpPr>
              <p:spPr bwMode="auto">
                <a:xfrm>
                  <a:off x="3602" y="42"/>
                  <a:ext cx="336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519" name="Rectangle 135"/>
                <p:cNvSpPr>
                  <a:spLocks noChangeArrowheads="1"/>
                </p:cNvSpPr>
                <p:nvPr/>
              </p:nvSpPr>
              <p:spPr bwMode="auto">
                <a:xfrm>
                  <a:off x="3560" y="0"/>
                  <a:ext cx="420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22" name="Group 138"/>
              <p:cNvGrpSpPr>
                <a:grpSpLocks/>
              </p:cNvGrpSpPr>
              <p:nvPr/>
            </p:nvGrpSpPr>
            <p:grpSpPr bwMode="auto">
              <a:xfrm>
                <a:off x="3980" y="0"/>
                <a:ext cx="421" cy="319"/>
                <a:chOff x="3980" y="0"/>
                <a:chExt cx="421" cy="319"/>
              </a:xfrm>
            </p:grpSpPr>
            <p:sp>
              <p:nvSpPr>
                <p:cNvPr id="16394" name="Rectangle 10"/>
                <p:cNvSpPr>
                  <a:spLocks noChangeArrowheads="1"/>
                </p:cNvSpPr>
                <p:nvPr/>
              </p:nvSpPr>
              <p:spPr bwMode="auto">
                <a:xfrm>
                  <a:off x="4022" y="42"/>
                  <a:ext cx="33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521" name="Rectangle 137"/>
                <p:cNvSpPr>
                  <a:spLocks noChangeArrowheads="1"/>
                </p:cNvSpPr>
                <p:nvPr/>
              </p:nvSpPr>
              <p:spPr bwMode="auto">
                <a:xfrm>
                  <a:off x="3980" y="0"/>
                  <a:ext cx="42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24" name="Group 140"/>
              <p:cNvGrpSpPr>
                <a:grpSpLocks/>
              </p:cNvGrpSpPr>
              <p:nvPr/>
            </p:nvGrpSpPr>
            <p:grpSpPr bwMode="auto">
              <a:xfrm>
                <a:off x="4401" y="0"/>
                <a:ext cx="422" cy="319"/>
                <a:chOff x="4401" y="0"/>
                <a:chExt cx="422" cy="319"/>
              </a:xfrm>
            </p:grpSpPr>
            <p:sp>
              <p:nvSpPr>
                <p:cNvPr id="16395" name="Rectangle 11"/>
                <p:cNvSpPr>
                  <a:spLocks noChangeArrowheads="1"/>
                </p:cNvSpPr>
                <p:nvPr/>
              </p:nvSpPr>
              <p:spPr bwMode="auto">
                <a:xfrm>
                  <a:off x="4443" y="42"/>
                  <a:ext cx="33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523" name="Rectangle 139"/>
                <p:cNvSpPr>
                  <a:spLocks noChangeArrowheads="1"/>
                </p:cNvSpPr>
                <p:nvPr/>
              </p:nvSpPr>
              <p:spPr bwMode="auto">
                <a:xfrm>
                  <a:off x="4401" y="0"/>
                  <a:ext cx="42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26" name="Group 142"/>
              <p:cNvGrpSpPr>
                <a:grpSpLocks/>
              </p:cNvGrpSpPr>
              <p:nvPr/>
            </p:nvGrpSpPr>
            <p:grpSpPr bwMode="auto">
              <a:xfrm>
                <a:off x="4823" y="0"/>
                <a:ext cx="423" cy="319"/>
                <a:chOff x="4823" y="0"/>
                <a:chExt cx="423" cy="319"/>
              </a:xfrm>
            </p:grpSpPr>
            <p:sp>
              <p:nvSpPr>
                <p:cNvPr id="16396" name="Rectangle 12"/>
                <p:cNvSpPr>
                  <a:spLocks noChangeArrowheads="1"/>
                </p:cNvSpPr>
                <p:nvPr/>
              </p:nvSpPr>
              <p:spPr bwMode="auto">
                <a:xfrm>
                  <a:off x="4865" y="42"/>
                  <a:ext cx="33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000">
                      <a:latin typeface="Arial" charset="0"/>
                      <a:cs typeface="Arial" charset="0"/>
                    </a:rPr>
                    <a:t>FEB</a:t>
                  </a:r>
                  <a:endParaRPr lang="en-US" altLang="en-US" sz="10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25" name="Rectangle 141"/>
                <p:cNvSpPr>
                  <a:spLocks noChangeArrowheads="1"/>
                </p:cNvSpPr>
                <p:nvPr/>
              </p:nvSpPr>
              <p:spPr bwMode="auto">
                <a:xfrm>
                  <a:off x="4823" y="0"/>
                  <a:ext cx="42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28" name="Group 144"/>
              <p:cNvGrpSpPr>
                <a:grpSpLocks/>
              </p:cNvGrpSpPr>
              <p:nvPr/>
            </p:nvGrpSpPr>
            <p:grpSpPr bwMode="auto">
              <a:xfrm>
                <a:off x="5246" y="0"/>
                <a:ext cx="424" cy="319"/>
                <a:chOff x="5246" y="0"/>
                <a:chExt cx="424" cy="319"/>
              </a:xfrm>
            </p:grpSpPr>
            <p:sp>
              <p:nvSpPr>
                <p:cNvPr id="16397" name="Rectangle 13"/>
                <p:cNvSpPr>
                  <a:spLocks noChangeArrowheads="1"/>
                </p:cNvSpPr>
                <p:nvPr/>
              </p:nvSpPr>
              <p:spPr bwMode="auto">
                <a:xfrm>
                  <a:off x="5288" y="42"/>
                  <a:ext cx="34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527" name="Rectangle 143"/>
                <p:cNvSpPr>
                  <a:spLocks noChangeArrowheads="1"/>
                </p:cNvSpPr>
                <p:nvPr/>
              </p:nvSpPr>
              <p:spPr bwMode="auto">
                <a:xfrm>
                  <a:off x="5246" y="0"/>
                  <a:ext cx="42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30" name="Group 146"/>
              <p:cNvGrpSpPr>
                <a:grpSpLocks/>
              </p:cNvGrpSpPr>
              <p:nvPr/>
            </p:nvGrpSpPr>
            <p:grpSpPr bwMode="auto">
              <a:xfrm>
                <a:off x="5670" y="0"/>
                <a:ext cx="425" cy="319"/>
                <a:chOff x="5670" y="0"/>
                <a:chExt cx="425" cy="319"/>
              </a:xfrm>
            </p:grpSpPr>
            <p:sp>
              <p:nvSpPr>
                <p:cNvPr id="16398" name="Rectangle 14"/>
                <p:cNvSpPr>
                  <a:spLocks noChangeArrowheads="1"/>
                </p:cNvSpPr>
                <p:nvPr/>
              </p:nvSpPr>
              <p:spPr bwMode="auto">
                <a:xfrm>
                  <a:off x="5712" y="42"/>
                  <a:ext cx="34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529" name="Rectangle 145"/>
                <p:cNvSpPr>
                  <a:spLocks noChangeArrowheads="1"/>
                </p:cNvSpPr>
                <p:nvPr/>
              </p:nvSpPr>
              <p:spPr bwMode="auto">
                <a:xfrm>
                  <a:off x="5670" y="0"/>
                  <a:ext cx="42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32" name="Group 148"/>
              <p:cNvGrpSpPr>
                <a:grpSpLocks/>
              </p:cNvGrpSpPr>
              <p:nvPr/>
            </p:nvGrpSpPr>
            <p:grpSpPr bwMode="auto">
              <a:xfrm>
                <a:off x="0" y="403"/>
                <a:ext cx="765" cy="549"/>
                <a:chOff x="0" y="403"/>
                <a:chExt cx="765" cy="549"/>
              </a:xfrm>
            </p:grpSpPr>
            <p:sp>
              <p:nvSpPr>
                <p:cNvPr id="16399" name="Rectangle 15"/>
                <p:cNvSpPr>
                  <a:spLocks noChangeArrowheads="1"/>
                </p:cNvSpPr>
                <p:nvPr/>
              </p:nvSpPr>
              <p:spPr bwMode="auto">
                <a:xfrm>
                  <a:off x="42" y="445"/>
                  <a:ext cx="681" cy="4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TASK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31" name="Rectangle 147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765" cy="54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34" name="Group 150"/>
              <p:cNvGrpSpPr>
                <a:grpSpLocks/>
              </p:cNvGrpSpPr>
              <p:nvPr/>
            </p:nvGrpSpPr>
            <p:grpSpPr bwMode="auto">
              <a:xfrm>
                <a:off x="765" y="403"/>
                <a:ext cx="769" cy="549"/>
                <a:chOff x="765" y="403"/>
                <a:chExt cx="769" cy="549"/>
              </a:xfrm>
            </p:grpSpPr>
            <p:sp>
              <p:nvSpPr>
                <p:cNvPr id="16400" name="Rectangle 16"/>
                <p:cNvSpPr>
                  <a:spLocks noChangeArrowheads="1"/>
                </p:cNvSpPr>
                <p:nvPr/>
              </p:nvSpPr>
              <p:spPr bwMode="auto">
                <a:xfrm>
                  <a:off x="807" y="445"/>
                  <a:ext cx="685" cy="4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EARLIEST START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33" name="Rectangle 149"/>
                <p:cNvSpPr>
                  <a:spLocks noChangeArrowheads="1"/>
                </p:cNvSpPr>
                <p:nvPr/>
              </p:nvSpPr>
              <p:spPr bwMode="auto">
                <a:xfrm>
                  <a:off x="765" y="403"/>
                  <a:ext cx="769" cy="54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36" name="Group 152"/>
              <p:cNvGrpSpPr>
                <a:grpSpLocks/>
              </p:cNvGrpSpPr>
              <p:nvPr/>
            </p:nvGrpSpPr>
            <p:grpSpPr bwMode="auto">
              <a:xfrm>
                <a:off x="1534" y="403"/>
                <a:ext cx="772" cy="549"/>
                <a:chOff x="1534" y="403"/>
                <a:chExt cx="772" cy="549"/>
              </a:xfrm>
            </p:grpSpPr>
            <p:sp>
              <p:nvSpPr>
                <p:cNvPr id="16401" name="Rectangle 17"/>
                <p:cNvSpPr>
                  <a:spLocks noChangeArrowheads="1"/>
                </p:cNvSpPr>
                <p:nvPr/>
              </p:nvSpPr>
              <p:spPr bwMode="auto">
                <a:xfrm>
                  <a:off x="1576" y="445"/>
                  <a:ext cx="688" cy="4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LATEST START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35" name="Rectangle 151"/>
                <p:cNvSpPr>
                  <a:spLocks noChangeArrowheads="1"/>
                </p:cNvSpPr>
                <p:nvPr/>
              </p:nvSpPr>
              <p:spPr bwMode="auto">
                <a:xfrm>
                  <a:off x="1534" y="403"/>
                  <a:ext cx="772" cy="54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38" name="Group 154"/>
              <p:cNvGrpSpPr>
                <a:grpSpLocks/>
              </p:cNvGrpSpPr>
              <p:nvPr/>
            </p:nvGrpSpPr>
            <p:grpSpPr bwMode="auto">
              <a:xfrm>
                <a:off x="2306" y="403"/>
                <a:ext cx="417" cy="549"/>
                <a:chOff x="2306" y="403"/>
                <a:chExt cx="417" cy="549"/>
              </a:xfrm>
            </p:grpSpPr>
            <p:sp>
              <p:nvSpPr>
                <p:cNvPr id="16402" name="Rectangle 18"/>
                <p:cNvSpPr>
                  <a:spLocks noChangeArrowheads="1"/>
                </p:cNvSpPr>
                <p:nvPr/>
              </p:nvSpPr>
              <p:spPr bwMode="auto">
                <a:xfrm>
                  <a:off x="2348" y="445"/>
                  <a:ext cx="333" cy="4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1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37" name="Rectangle 153"/>
                <p:cNvSpPr>
                  <a:spLocks noChangeArrowheads="1"/>
                </p:cNvSpPr>
                <p:nvPr/>
              </p:nvSpPr>
              <p:spPr bwMode="auto">
                <a:xfrm>
                  <a:off x="2306" y="403"/>
                  <a:ext cx="417" cy="54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40" name="Group 156"/>
              <p:cNvGrpSpPr>
                <a:grpSpLocks/>
              </p:cNvGrpSpPr>
              <p:nvPr/>
            </p:nvGrpSpPr>
            <p:grpSpPr bwMode="auto">
              <a:xfrm>
                <a:off x="2723" y="403"/>
                <a:ext cx="418" cy="549"/>
                <a:chOff x="2723" y="403"/>
                <a:chExt cx="418" cy="549"/>
              </a:xfrm>
            </p:grpSpPr>
            <p:sp>
              <p:nvSpPr>
                <p:cNvPr id="16403" name="Rectangle 19"/>
                <p:cNvSpPr>
                  <a:spLocks noChangeArrowheads="1"/>
                </p:cNvSpPr>
                <p:nvPr/>
              </p:nvSpPr>
              <p:spPr bwMode="auto">
                <a:xfrm>
                  <a:off x="2765" y="445"/>
                  <a:ext cx="334" cy="4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8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39" name="Rectangle 155"/>
                <p:cNvSpPr>
                  <a:spLocks noChangeArrowheads="1"/>
                </p:cNvSpPr>
                <p:nvPr/>
              </p:nvSpPr>
              <p:spPr bwMode="auto">
                <a:xfrm>
                  <a:off x="2723" y="403"/>
                  <a:ext cx="418" cy="54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42" name="Group 158"/>
              <p:cNvGrpSpPr>
                <a:grpSpLocks/>
              </p:cNvGrpSpPr>
              <p:nvPr/>
            </p:nvGrpSpPr>
            <p:grpSpPr bwMode="auto">
              <a:xfrm>
                <a:off x="3141" y="403"/>
                <a:ext cx="419" cy="549"/>
                <a:chOff x="3141" y="403"/>
                <a:chExt cx="419" cy="549"/>
              </a:xfrm>
            </p:grpSpPr>
            <p:sp>
              <p:nvSpPr>
                <p:cNvPr id="16404" name="Rectangle 20"/>
                <p:cNvSpPr>
                  <a:spLocks noChangeArrowheads="1"/>
                </p:cNvSpPr>
                <p:nvPr/>
              </p:nvSpPr>
              <p:spPr bwMode="auto">
                <a:xfrm>
                  <a:off x="3183" y="445"/>
                  <a:ext cx="335" cy="4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15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41" name="Rectangle 157"/>
                <p:cNvSpPr>
                  <a:spLocks noChangeArrowheads="1"/>
                </p:cNvSpPr>
                <p:nvPr/>
              </p:nvSpPr>
              <p:spPr bwMode="auto">
                <a:xfrm>
                  <a:off x="3141" y="403"/>
                  <a:ext cx="419" cy="54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44" name="Group 160"/>
              <p:cNvGrpSpPr>
                <a:grpSpLocks/>
              </p:cNvGrpSpPr>
              <p:nvPr/>
            </p:nvGrpSpPr>
            <p:grpSpPr bwMode="auto">
              <a:xfrm>
                <a:off x="3560" y="403"/>
                <a:ext cx="420" cy="549"/>
                <a:chOff x="3560" y="403"/>
                <a:chExt cx="420" cy="549"/>
              </a:xfrm>
            </p:grpSpPr>
            <p:sp>
              <p:nvSpPr>
                <p:cNvPr id="16405" name="Rectangle 21"/>
                <p:cNvSpPr>
                  <a:spLocks noChangeArrowheads="1"/>
                </p:cNvSpPr>
                <p:nvPr/>
              </p:nvSpPr>
              <p:spPr bwMode="auto">
                <a:xfrm>
                  <a:off x="3602" y="445"/>
                  <a:ext cx="336" cy="4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22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43" name="Rectangle 159"/>
                <p:cNvSpPr>
                  <a:spLocks noChangeArrowheads="1"/>
                </p:cNvSpPr>
                <p:nvPr/>
              </p:nvSpPr>
              <p:spPr bwMode="auto">
                <a:xfrm>
                  <a:off x="3560" y="403"/>
                  <a:ext cx="420" cy="54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46" name="Group 162"/>
              <p:cNvGrpSpPr>
                <a:grpSpLocks/>
              </p:cNvGrpSpPr>
              <p:nvPr/>
            </p:nvGrpSpPr>
            <p:grpSpPr bwMode="auto">
              <a:xfrm>
                <a:off x="3980" y="403"/>
                <a:ext cx="421" cy="549"/>
                <a:chOff x="3980" y="403"/>
                <a:chExt cx="421" cy="549"/>
              </a:xfrm>
            </p:grpSpPr>
            <p:sp>
              <p:nvSpPr>
                <p:cNvPr id="16406" name="Rectangle 22"/>
                <p:cNvSpPr>
                  <a:spLocks noChangeArrowheads="1"/>
                </p:cNvSpPr>
                <p:nvPr/>
              </p:nvSpPr>
              <p:spPr bwMode="auto">
                <a:xfrm>
                  <a:off x="4022" y="445"/>
                  <a:ext cx="337" cy="4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29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45" name="Rectangle 161"/>
                <p:cNvSpPr>
                  <a:spLocks noChangeArrowheads="1"/>
                </p:cNvSpPr>
                <p:nvPr/>
              </p:nvSpPr>
              <p:spPr bwMode="auto">
                <a:xfrm>
                  <a:off x="3980" y="403"/>
                  <a:ext cx="421" cy="54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48" name="Group 164"/>
              <p:cNvGrpSpPr>
                <a:grpSpLocks/>
              </p:cNvGrpSpPr>
              <p:nvPr/>
            </p:nvGrpSpPr>
            <p:grpSpPr bwMode="auto">
              <a:xfrm>
                <a:off x="4401" y="403"/>
                <a:ext cx="422" cy="549"/>
                <a:chOff x="4401" y="403"/>
                <a:chExt cx="422" cy="549"/>
              </a:xfrm>
            </p:grpSpPr>
            <p:sp>
              <p:nvSpPr>
                <p:cNvPr id="16407" name="Rectangle 23"/>
                <p:cNvSpPr>
                  <a:spLocks noChangeArrowheads="1"/>
                </p:cNvSpPr>
                <p:nvPr/>
              </p:nvSpPr>
              <p:spPr bwMode="auto">
                <a:xfrm>
                  <a:off x="4443" y="445"/>
                  <a:ext cx="338" cy="4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5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47" name="Rectangle 163"/>
                <p:cNvSpPr>
                  <a:spLocks noChangeArrowheads="1"/>
                </p:cNvSpPr>
                <p:nvPr/>
              </p:nvSpPr>
              <p:spPr bwMode="auto">
                <a:xfrm>
                  <a:off x="4401" y="403"/>
                  <a:ext cx="422" cy="54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50" name="Group 166"/>
              <p:cNvGrpSpPr>
                <a:grpSpLocks/>
              </p:cNvGrpSpPr>
              <p:nvPr/>
            </p:nvGrpSpPr>
            <p:grpSpPr bwMode="auto">
              <a:xfrm>
                <a:off x="4823" y="403"/>
                <a:ext cx="423" cy="549"/>
                <a:chOff x="4823" y="403"/>
                <a:chExt cx="423" cy="549"/>
              </a:xfrm>
            </p:grpSpPr>
            <p:sp>
              <p:nvSpPr>
                <p:cNvPr id="16408" name="Rectangle 24"/>
                <p:cNvSpPr>
                  <a:spLocks noChangeArrowheads="1"/>
                </p:cNvSpPr>
                <p:nvPr/>
              </p:nvSpPr>
              <p:spPr bwMode="auto">
                <a:xfrm>
                  <a:off x="4865" y="445"/>
                  <a:ext cx="339" cy="4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12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49" name="Rectangle 165"/>
                <p:cNvSpPr>
                  <a:spLocks noChangeArrowheads="1"/>
                </p:cNvSpPr>
                <p:nvPr/>
              </p:nvSpPr>
              <p:spPr bwMode="auto">
                <a:xfrm>
                  <a:off x="4823" y="403"/>
                  <a:ext cx="423" cy="54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52" name="Group 168"/>
              <p:cNvGrpSpPr>
                <a:grpSpLocks/>
              </p:cNvGrpSpPr>
              <p:nvPr/>
            </p:nvGrpSpPr>
            <p:grpSpPr bwMode="auto">
              <a:xfrm>
                <a:off x="5246" y="403"/>
                <a:ext cx="424" cy="549"/>
                <a:chOff x="5246" y="403"/>
                <a:chExt cx="424" cy="549"/>
              </a:xfrm>
            </p:grpSpPr>
            <p:sp>
              <p:nvSpPr>
                <p:cNvPr id="16409" name="Rectangle 25"/>
                <p:cNvSpPr>
                  <a:spLocks noChangeArrowheads="1"/>
                </p:cNvSpPr>
                <p:nvPr/>
              </p:nvSpPr>
              <p:spPr bwMode="auto">
                <a:xfrm>
                  <a:off x="5288" y="445"/>
                  <a:ext cx="340" cy="4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17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51" name="Rectangle 167"/>
                <p:cNvSpPr>
                  <a:spLocks noChangeArrowheads="1"/>
                </p:cNvSpPr>
                <p:nvPr/>
              </p:nvSpPr>
              <p:spPr bwMode="auto">
                <a:xfrm>
                  <a:off x="5246" y="403"/>
                  <a:ext cx="424" cy="54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54" name="Group 170"/>
              <p:cNvGrpSpPr>
                <a:grpSpLocks/>
              </p:cNvGrpSpPr>
              <p:nvPr/>
            </p:nvGrpSpPr>
            <p:grpSpPr bwMode="auto">
              <a:xfrm>
                <a:off x="5670" y="403"/>
                <a:ext cx="425" cy="549"/>
                <a:chOff x="5670" y="403"/>
                <a:chExt cx="425" cy="549"/>
              </a:xfrm>
            </p:grpSpPr>
            <p:sp>
              <p:nvSpPr>
                <p:cNvPr id="16410" name="Rectangle 26"/>
                <p:cNvSpPr>
                  <a:spLocks noChangeArrowheads="1"/>
                </p:cNvSpPr>
                <p:nvPr/>
              </p:nvSpPr>
              <p:spPr bwMode="auto">
                <a:xfrm>
                  <a:off x="5712" y="445"/>
                  <a:ext cx="341" cy="4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24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53" name="Rectangle 169"/>
                <p:cNvSpPr>
                  <a:spLocks noChangeArrowheads="1"/>
                </p:cNvSpPr>
                <p:nvPr/>
              </p:nvSpPr>
              <p:spPr bwMode="auto">
                <a:xfrm>
                  <a:off x="5670" y="403"/>
                  <a:ext cx="425" cy="54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56" name="Group 172"/>
              <p:cNvGrpSpPr>
                <a:grpSpLocks/>
              </p:cNvGrpSpPr>
              <p:nvPr/>
            </p:nvGrpSpPr>
            <p:grpSpPr bwMode="auto">
              <a:xfrm>
                <a:off x="0" y="1036"/>
                <a:ext cx="765" cy="319"/>
                <a:chOff x="0" y="1036"/>
                <a:chExt cx="765" cy="319"/>
              </a:xfrm>
            </p:grpSpPr>
            <p:sp>
              <p:nvSpPr>
                <p:cNvPr id="16411" name="Rectangle 27"/>
                <p:cNvSpPr>
                  <a:spLocks noChangeArrowheads="1"/>
                </p:cNvSpPr>
                <p:nvPr/>
              </p:nvSpPr>
              <p:spPr bwMode="auto">
                <a:xfrm>
                  <a:off x="42" y="1078"/>
                  <a:ext cx="68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1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55" name="Rectangle 171"/>
                <p:cNvSpPr>
                  <a:spLocks noChangeArrowheads="1"/>
                </p:cNvSpPr>
                <p:nvPr/>
              </p:nvSpPr>
              <p:spPr bwMode="auto">
                <a:xfrm>
                  <a:off x="0" y="1036"/>
                  <a:ext cx="76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58" name="Group 174"/>
              <p:cNvGrpSpPr>
                <a:grpSpLocks/>
              </p:cNvGrpSpPr>
              <p:nvPr/>
            </p:nvGrpSpPr>
            <p:grpSpPr bwMode="auto">
              <a:xfrm>
                <a:off x="765" y="1036"/>
                <a:ext cx="769" cy="319"/>
                <a:chOff x="765" y="1036"/>
                <a:chExt cx="769" cy="319"/>
              </a:xfrm>
            </p:grpSpPr>
            <p:sp>
              <p:nvSpPr>
                <p:cNvPr id="16412" name="Rectangle 28"/>
                <p:cNvSpPr>
                  <a:spLocks noChangeArrowheads="1"/>
                </p:cNvSpPr>
                <p:nvPr/>
              </p:nvSpPr>
              <p:spPr bwMode="auto">
                <a:xfrm>
                  <a:off x="807" y="1078"/>
                  <a:ext cx="68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1/1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57" name="Rectangle 173"/>
                <p:cNvSpPr>
                  <a:spLocks noChangeArrowheads="1"/>
                </p:cNvSpPr>
                <p:nvPr/>
              </p:nvSpPr>
              <p:spPr bwMode="auto">
                <a:xfrm>
                  <a:off x="765" y="1036"/>
                  <a:ext cx="76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60" name="Group 176"/>
              <p:cNvGrpSpPr>
                <a:grpSpLocks/>
              </p:cNvGrpSpPr>
              <p:nvPr/>
            </p:nvGrpSpPr>
            <p:grpSpPr bwMode="auto">
              <a:xfrm>
                <a:off x="1534" y="1036"/>
                <a:ext cx="772" cy="319"/>
                <a:chOff x="1534" y="1036"/>
                <a:chExt cx="772" cy="319"/>
              </a:xfrm>
            </p:grpSpPr>
            <p:sp>
              <p:nvSpPr>
                <p:cNvPr id="16413" name="Rectangle 29"/>
                <p:cNvSpPr>
                  <a:spLocks noChangeArrowheads="1"/>
                </p:cNvSpPr>
                <p:nvPr/>
              </p:nvSpPr>
              <p:spPr bwMode="auto">
                <a:xfrm>
                  <a:off x="1576" y="1078"/>
                  <a:ext cx="68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2/5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59" name="Rectangle 175"/>
                <p:cNvSpPr>
                  <a:spLocks noChangeArrowheads="1"/>
                </p:cNvSpPr>
                <p:nvPr/>
              </p:nvSpPr>
              <p:spPr bwMode="auto">
                <a:xfrm>
                  <a:off x="1534" y="1036"/>
                  <a:ext cx="77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62" name="Group 178"/>
              <p:cNvGrpSpPr>
                <a:grpSpLocks/>
              </p:cNvGrpSpPr>
              <p:nvPr/>
            </p:nvGrpSpPr>
            <p:grpSpPr bwMode="auto">
              <a:xfrm>
                <a:off x="2306" y="1036"/>
                <a:ext cx="417" cy="319"/>
                <a:chOff x="2306" y="1036"/>
                <a:chExt cx="417" cy="319"/>
              </a:xfrm>
            </p:grpSpPr>
            <p:sp>
              <p:nvSpPr>
                <p:cNvPr id="16414" name="Rectangle 30"/>
                <p:cNvSpPr>
                  <a:spLocks noChangeArrowheads="1"/>
                </p:cNvSpPr>
                <p:nvPr/>
              </p:nvSpPr>
              <p:spPr bwMode="auto">
                <a:xfrm>
                  <a:off x="2348" y="1078"/>
                  <a:ext cx="333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61" name="Rectangle 177"/>
                <p:cNvSpPr>
                  <a:spLocks noChangeArrowheads="1"/>
                </p:cNvSpPr>
                <p:nvPr/>
              </p:nvSpPr>
              <p:spPr bwMode="auto">
                <a:xfrm>
                  <a:off x="2306" y="1036"/>
                  <a:ext cx="417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64" name="Group 180"/>
              <p:cNvGrpSpPr>
                <a:grpSpLocks/>
              </p:cNvGrpSpPr>
              <p:nvPr/>
            </p:nvGrpSpPr>
            <p:grpSpPr bwMode="auto">
              <a:xfrm>
                <a:off x="2723" y="1036"/>
                <a:ext cx="418" cy="319"/>
                <a:chOff x="2723" y="1036"/>
                <a:chExt cx="418" cy="319"/>
              </a:xfrm>
            </p:grpSpPr>
            <p:sp>
              <p:nvSpPr>
                <p:cNvPr id="16415" name="Rectangle 31"/>
                <p:cNvSpPr>
                  <a:spLocks noChangeArrowheads="1"/>
                </p:cNvSpPr>
                <p:nvPr/>
              </p:nvSpPr>
              <p:spPr bwMode="auto">
                <a:xfrm>
                  <a:off x="2765" y="1078"/>
                  <a:ext cx="33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63" name="Rectangle 179"/>
                <p:cNvSpPr>
                  <a:spLocks noChangeArrowheads="1"/>
                </p:cNvSpPr>
                <p:nvPr/>
              </p:nvSpPr>
              <p:spPr bwMode="auto">
                <a:xfrm>
                  <a:off x="2723" y="1036"/>
                  <a:ext cx="41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66" name="Group 182"/>
              <p:cNvGrpSpPr>
                <a:grpSpLocks/>
              </p:cNvGrpSpPr>
              <p:nvPr/>
            </p:nvGrpSpPr>
            <p:grpSpPr bwMode="auto">
              <a:xfrm>
                <a:off x="3141" y="1036"/>
                <a:ext cx="419" cy="319"/>
                <a:chOff x="3141" y="1036"/>
                <a:chExt cx="419" cy="319"/>
              </a:xfrm>
            </p:grpSpPr>
            <p:sp>
              <p:nvSpPr>
                <p:cNvPr id="16416" name="Rectangle 32"/>
                <p:cNvSpPr>
                  <a:spLocks noChangeArrowheads="1"/>
                </p:cNvSpPr>
                <p:nvPr/>
              </p:nvSpPr>
              <p:spPr bwMode="auto">
                <a:xfrm>
                  <a:off x="3183" y="1078"/>
                  <a:ext cx="33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65" name="Rectangle 181"/>
                <p:cNvSpPr>
                  <a:spLocks noChangeArrowheads="1"/>
                </p:cNvSpPr>
                <p:nvPr/>
              </p:nvSpPr>
              <p:spPr bwMode="auto">
                <a:xfrm>
                  <a:off x="3141" y="1036"/>
                  <a:ext cx="41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68" name="Group 184"/>
              <p:cNvGrpSpPr>
                <a:grpSpLocks/>
              </p:cNvGrpSpPr>
              <p:nvPr/>
            </p:nvGrpSpPr>
            <p:grpSpPr bwMode="auto">
              <a:xfrm>
                <a:off x="3560" y="1036"/>
                <a:ext cx="420" cy="319"/>
                <a:chOff x="3560" y="1036"/>
                <a:chExt cx="420" cy="319"/>
              </a:xfrm>
            </p:grpSpPr>
            <p:sp>
              <p:nvSpPr>
                <p:cNvPr id="16417" name="Rectangle 33"/>
                <p:cNvSpPr>
                  <a:spLocks noChangeArrowheads="1"/>
                </p:cNvSpPr>
                <p:nvPr/>
              </p:nvSpPr>
              <p:spPr bwMode="auto">
                <a:xfrm>
                  <a:off x="3602" y="1078"/>
                  <a:ext cx="336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67" name="Rectangle 183"/>
                <p:cNvSpPr>
                  <a:spLocks noChangeArrowheads="1"/>
                </p:cNvSpPr>
                <p:nvPr/>
              </p:nvSpPr>
              <p:spPr bwMode="auto">
                <a:xfrm>
                  <a:off x="3560" y="1036"/>
                  <a:ext cx="420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70" name="Group 186"/>
              <p:cNvGrpSpPr>
                <a:grpSpLocks/>
              </p:cNvGrpSpPr>
              <p:nvPr/>
            </p:nvGrpSpPr>
            <p:grpSpPr bwMode="auto">
              <a:xfrm>
                <a:off x="3980" y="1036"/>
                <a:ext cx="421" cy="319"/>
                <a:chOff x="3980" y="1036"/>
                <a:chExt cx="421" cy="319"/>
              </a:xfrm>
            </p:grpSpPr>
            <p:sp>
              <p:nvSpPr>
                <p:cNvPr id="16418" name="Rectangle 34"/>
                <p:cNvSpPr>
                  <a:spLocks noChangeArrowheads="1"/>
                </p:cNvSpPr>
                <p:nvPr/>
              </p:nvSpPr>
              <p:spPr bwMode="auto">
                <a:xfrm>
                  <a:off x="4022" y="1078"/>
                  <a:ext cx="33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69" name="Rectangle 185"/>
                <p:cNvSpPr>
                  <a:spLocks noChangeArrowheads="1"/>
                </p:cNvSpPr>
                <p:nvPr/>
              </p:nvSpPr>
              <p:spPr bwMode="auto">
                <a:xfrm>
                  <a:off x="3980" y="1036"/>
                  <a:ext cx="42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72" name="Group 188"/>
              <p:cNvGrpSpPr>
                <a:grpSpLocks/>
              </p:cNvGrpSpPr>
              <p:nvPr/>
            </p:nvGrpSpPr>
            <p:grpSpPr bwMode="auto">
              <a:xfrm>
                <a:off x="4401" y="1036"/>
                <a:ext cx="422" cy="319"/>
                <a:chOff x="4401" y="1036"/>
                <a:chExt cx="422" cy="319"/>
              </a:xfrm>
            </p:grpSpPr>
            <p:sp>
              <p:nvSpPr>
                <p:cNvPr id="16419" name="Rectangle 35"/>
                <p:cNvSpPr>
                  <a:spLocks noChangeArrowheads="1"/>
                </p:cNvSpPr>
                <p:nvPr/>
              </p:nvSpPr>
              <p:spPr bwMode="auto">
                <a:xfrm>
                  <a:off x="4443" y="1078"/>
                  <a:ext cx="33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71" name="Rectangle 187"/>
                <p:cNvSpPr>
                  <a:spLocks noChangeArrowheads="1"/>
                </p:cNvSpPr>
                <p:nvPr/>
              </p:nvSpPr>
              <p:spPr bwMode="auto">
                <a:xfrm>
                  <a:off x="4401" y="1036"/>
                  <a:ext cx="42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74" name="Group 190"/>
              <p:cNvGrpSpPr>
                <a:grpSpLocks/>
              </p:cNvGrpSpPr>
              <p:nvPr/>
            </p:nvGrpSpPr>
            <p:grpSpPr bwMode="auto">
              <a:xfrm>
                <a:off x="4823" y="1036"/>
                <a:ext cx="423" cy="319"/>
                <a:chOff x="4823" y="1036"/>
                <a:chExt cx="423" cy="319"/>
              </a:xfrm>
            </p:grpSpPr>
            <p:sp>
              <p:nvSpPr>
                <p:cNvPr id="16420" name="Rectangle 36"/>
                <p:cNvSpPr>
                  <a:spLocks noChangeArrowheads="1"/>
                </p:cNvSpPr>
                <p:nvPr/>
              </p:nvSpPr>
              <p:spPr bwMode="auto">
                <a:xfrm>
                  <a:off x="4865" y="1078"/>
                  <a:ext cx="33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573" name="Rectangle 189"/>
                <p:cNvSpPr>
                  <a:spLocks noChangeArrowheads="1"/>
                </p:cNvSpPr>
                <p:nvPr/>
              </p:nvSpPr>
              <p:spPr bwMode="auto">
                <a:xfrm>
                  <a:off x="4823" y="1036"/>
                  <a:ext cx="42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76" name="Group 192"/>
              <p:cNvGrpSpPr>
                <a:grpSpLocks/>
              </p:cNvGrpSpPr>
              <p:nvPr/>
            </p:nvGrpSpPr>
            <p:grpSpPr bwMode="auto">
              <a:xfrm>
                <a:off x="5246" y="1036"/>
                <a:ext cx="424" cy="319"/>
                <a:chOff x="5246" y="1036"/>
                <a:chExt cx="424" cy="319"/>
              </a:xfrm>
            </p:grpSpPr>
            <p:sp>
              <p:nvSpPr>
                <p:cNvPr id="16421" name="Rectangle 37"/>
                <p:cNvSpPr>
                  <a:spLocks noChangeArrowheads="1"/>
                </p:cNvSpPr>
                <p:nvPr/>
              </p:nvSpPr>
              <p:spPr bwMode="auto">
                <a:xfrm>
                  <a:off x="5288" y="1078"/>
                  <a:ext cx="34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575" name="Rectangle 191"/>
                <p:cNvSpPr>
                  <a:spLocks noChangeArrowheads="1"/>
                </p:cNvSpPr>
                <p:nvPr/>
              </p:nvSpPr>
              <p:spPr bwMode="auto">
                <a:xfrm>
                  <a:off x="5246" y="1036"/>
                  <a:ext cx="42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78" name="Group 194"/>
              <p:cNvGrpSpPr>
                <a:grpSpLocks/>
              </p:cNvGrpSpPr>
              <p:nvPr/>
            </p:nvGrpSpPr>
            <p:grpSpPr bwMode="auto">
              <a:xfrm>
                <a:off x="5670" y="1036"/>
                <a:ext cx="425" cy="319"/>
                <a:chOff x="5670" y="1036"/>
                <a:chExt cx="425" cy="319"/>
              </a:xfrm>
            </p:grpSpPr>
            <p:sp>
              <p:nvSpPr>
                <p:cNvPr id="16422" name="Rectangle 38"/>
                <p:cNvSpPr>
                  <a:spLocks noChangeArrowheads="1"/>
                </p:cNvSpPr>
                <p:nvPr/>
              </p:nvSpPr>
              <p:spPr bwMode="auto">
                <a:xfrm>
                  <a:off x="5712" y="1078"/>
                  <a:ext cx="34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577" name="Rectangle 193"/>
                <p:cNvSpPr>
                  <a:spLocks noChangeArrowheads="1"/>
                </p:cNvSpPr>
                <p:nvPr/>
              </p:nvSpPr>
              <p:spPr bwMode="auto">
                <a:xfrm>
                  <a:off x="5670" y="1036"/>
                  <a:ext cx="42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80" name="Group 196"/>
              <p:cNvGrpSpPr>
                <a:grpSpLocks/>
              </p:cNvGrpSpPr>
              <p:nvPr/>
            </p:nvGrpSpPr>
            <p:grpSpPr bwMode="auto">
              <a:xfrm>
                <a:off x="0" y="1439"/>
                <a:ext cx="765" cy="319"/>
                <a:chOff x="0" y="1439"/>
                <a:chExt cx="765" cy="319"/>
              </a:xfrm>
            </p:grpSpPr>
            <p:sp>
              <p:nvSpPr>
                <p:cNvPr id="16423" name="Rectangle 39"/>
                <p:cNvSpPr>
                  <a:spLocks noChangeArrowheads="1"/>
                </p:cNvSpPr>
                <p:nvPr/>
              </p:nvSpPr>
              <p:spPr bwMode="auto">
                <a:xfrm>
                  <a:off x="42" y="1481"/>
                  <a:ext cx="68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2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79" name="Rectangle 195"/>
                <p:cNvSpPr>
                  <a:spLocks noChangeArrowheads="1"/>
                </p:cNvSpPr>
                <p:nvPr/>
              </p:nvSpPr>
              <p:spPr bwMode="auto">
                <a:xfrm>
                  <a:off x="0" y="1439"/>
                  <a:ext cx="76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82" name="Group 198"/>
              <p:cNvGrpSpPr>
                <a:grpSpLocks/>
              </p:cNvGrpSpPr>
              <p:nvPr/>
            </p:nvGrpSpPr>
            <p:grpSpPr bwMode="auto">
              <a:xfrm>
                <a:off x="765" y="1439"/>
                <a:ext cx="769" cy="319"/>
                <a:chOff x="765" y="1439"/>
                <a:chExt cx="769" cy="319"/>
              </a:xfrm>
            </p:grpSpPr>
            <p:sp>
              <p:nvSpPr>
                <p:cNvPr id="16424" name="Rectangle 40"/>
                <p:cNvSpPr>
                  <a:spLocks noChangeArrowheads="1"/>
                </p:cNvSpPr>
                <p:nvPr/>
              </p:nvSpPr>
              <p:spPr bwMode="auto">
                <a:xfrm>
                  <a:off x="807" y="1481"/>
                  <a:ext cx="68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1/1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81" name="Rectangle 197"/>
                <p:cNvSpPr>
                  <a:spLocks noChangeArrowheads="1"/>
                </p:cNvSpPr>
                <p:nvPr/>
              </p:nvSpPr>
              <p:spPr bwMode="auto">
                <a:xfrm>
                  <a:off x="765" y="1439"/>
                  <a:ext cx="76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84" name="Group 200"/>
              <p:cNvGrpSpPr>
                <a:grpSpLocks/>
              </p:cNvGrpSpPr>
              <p:nvPr/>
            </p:nvGrpSpPr>
            <p:grpSpPr bwMode="auto">
              <a:xfrm>
                <a:off x="1534" y="1439"/>
                <a:ext cx="772" cy="319"/>
                <a:chOff x="1534" y="1439"/>
                <a:chExt cx="772" cy="319"/>
              </a:xfrm>
            </p:grpSpPr>
            <p:sp>
              <p:nvSpPr>
                <p:cNvPr id="16425" name="Rectangle 41"/>
                <p:cNvSpPr>
                  <a:spLocks noChangeArrowheads="1"/>
                </p:cNvSpPr>
                <p:nvPr/>
              </p:nvSpPr>
              <p:spPr bwMode="auto">
                <a:xfrm>
                  <a:off x="1576" y="1481"/>
                  <a:ext cx="68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1/8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83" name="Rectangle 199"/>
                <p:cNvSpPr>
                  <a:spLocks noChangeArrowheads="1"/>
                </p:cNvSpPr>
                <p:nvPr/>
              </p:nvSpPr>
              <p:spPr bwMode="auto">
                <a:xfrm>
                  <a:off x="1534" y="1439"/>
                  <a:ext cx="77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86" name="Group 202"/>
              <p:cNvGrpSpPr>
                <a:grpSpLocks/>
              </p:cNvGrpSpPr>
              <p:nvPr/>
            </p:nvGrpSpPr>
            <p:grpSpPr bwMode="auto">
              <a:xfrm>
                <a:off x="2306" y="1439"/>
                <a:ext cx="417" cy="319"/>
                <a:chOff x="2306" y="1439"/>
                <a:chExt cx="417" cy="319"/>
              </a:xfrm>
            </p:grpSpPr>
            <p:sp>
              <p:nvSpPr>
                <p:cNvPr id="16426" name="Rectangle 42"/>
                <p:cNvSpPr>
                  <a:spLocks noChangeArrowheads="1"/>
                </p:cNvSpPr>
                <p:nvPr/>
              </p:nvSpPr>
              <p:spPr bwMode="auto">
                <a:xfrm>
                  <a:off x="2348" y="1481"/>
                  <a:ext cx="333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85" name="Rectangle 201"/>
                <p:cNvSpPr>
                  <a:spLocks noChangeArrowheads="1"/>
                </p:cNvSpPr>
                <p:nvPr/>
              </p:nvSpPr>
              <p:spPr bwMode="auto">
                <a:xfrm>
                  <a:off x="2306" y="1439"/>
                  <a:ext cx="417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88" name="Group 204"/>
              <p:cNvGrpSpPr>
                <a:grpSpLocks/>
              </p:cNvGrpSpPr>
              <p:nvPr/>
            </p:nvGrpSpPr>
            <p:grpSpPr bwMode="auto">
              <a:xfrm>
                <a:off x="2723" y="1439"/>
                <a:ext cx="418" cy="319"/>
                <a:chOff x="2723" y="1439"/>
                <a:chExt cx="418" cy="319"/>
              </a:xfrm>
            </p:grpSpPr>
            <p:sp>
              <p:nvSpPr>
                <p:cNvPr id="16427" name="Rectangle 43"/>
                <p:cNvSpPr>
                  <a:spLocks noChangeArrowheads="1"/>
                </p:cNvSpPr>
                <p:nvPr/>
              </p:nvSpPr>
              <p:spPr bwMode="auto">
                <a:xfrm>
                  <a:off x="2765" y="1481"/>
                  <a:ext cx="33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587" name="Rectangle 203"/>
                <p:cNvSpPr>
                  <a:spLocks noChangeArrowheads="1"/>
                </p:cNvSpPr>
                <p:nvPr/>
              </p:nvSpPr>
              <p:spPr bwMode="auto">
                <a:xfrm>
                  <a:off x="2723" y="1439"/>
                  <a:ext cx="41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90" name="Group 206"/>
              <p:cNvGrpSpPr>
                <a:grpSpLocks/>
              </p:cNvGrpSpPr>
              <p:nvPr/>
            </p:nvGrpSpPr>
            <p:grpSpPr bwMode="auto">
              <a:xfrm>
                <a:off x="3141" y="1439"/>
                <a:ext cx="419" cy="319"/>
                <a:chOff x="3141" y="1439"/>
                <a:chExt cx="419" cy="319"/>
              </a:xfrm>
            </p:grpSpPr>
            <p:sp>
              <p:nvSpPr>
                <p:cNvPr id="16428" name="Rectangle 44"/>
                <p:cNvSpPr>
                  <a:spLocks noChangeArrowheads="1"/>
                </p:cNvSpPr>
                <p:nvPr/>
              </p:nvSpPr>
              <p:spPr bwMode="auto">
                <a:xfrm>
                  <a:off x="3183" y="1481"/>
                  <a:ext cx="33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589" name="Rectangle 205"/>
                <p:cNvSpPr>
                  <a:spLocks noChangeArrowheads="1"/>
                </p:cNvSpPr>
                <p:nvPr/>
              </p:nvSpPr>
              <p:spPr bwMode="auto">
                <a:xfrm>
                  <a:off x="3141" y="1439"/>
                  <a:ext cx="41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92" name="Group 208"/>
              <p:cNvGrpSpPr>
                <a:grpSpLocks/>
              </p:cNvGrpSpPr>
              <p:nvPr/>
            </p:nvGrpSpPr>
            <p:grpSpPr bwMode="auto">
              <a:xfrm>
                <a:off x="3560" y="1439"/>
                <a:ext cx="420" cy="319"/>
                <a:chOff x="3560" y="1439"/>
                <a:chExt cx="420" cy="319"/>
              </a:xfrm>
            </p:grpSpPr>
            <p:sp>
              <p:nvSpPr>
                <p:cNvPr id="16429" name="Rectangle 45"/>
                <p:cNvSpPr>
                  <a:spLocks noChangeArrowheads="1"/>
                </p:cNvSpPr>
                <p:nvPr/>
              </p:nvSpPr>
              <p:spPr bwMode="auto">
                <a:xfrm>
                  <a:off x="3602" y="1481"/>
                  <a:ext cx="336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591" name="Rectangle 207"/>
                <p:cNvSpPr>
                  <a:spLocks noChangeArrowheads="1"/>
                </p:cNvSpPr>
                <p:nvPr/>
              </p:nvSpPr>
              <p:spPr bwMode="auto">
                <a:xfrm>
                  <a:off x="3560" y="1439"/>
                  <a:ext cx="420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94" name="Group 210"/>
              <p:cNvGrpSpPr>
                <a:grpSpLocks/>
              </p:cNvGrpSpPr>
              <p:nvPr/>
            </p:nvGrpSpPr>
            <p:grpSpPr bwMode="auto">
              <a:xfrm>
                <a:off x="3980" y="1439"/>
                <a:ext cx="421" cy="319"/>
                <a:chOff x="3980" y="1439"/>
                <a:chExt cx="421" cy="319"/>
              </a:xfrm>
            </p:grpSpPr>
            <p:sp>
              <p:nvSpPr>
                <p:cNvPr id="16430" name="Rectangle 46"/>
                <p:cNvSpPr>
                  <a:spLocks noChangeArrowheads="1"/>
                </p:cNvSpPr>
                <p:nvPr/>
              </p:nvSpPr>
              <p:spPr bwMode="auto">
                <a:xfrm>
                  <a:off x="4022" y="1481"/>
                  <a:ext cx="33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593" name="Rectangle 209"/>
                <p:cNvSpPr>
                  <a:spLocks noChangeArrowheads="1"/>
                </p:cNvSpPr>
                <p:nvPr/>
              </p:nvSpPr>
              <p:spPr bwMode="auto">
                <a:xfrm>
                  <a:off x="3980" y="1439"/>
                  <a:ext cx="42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96" name="Group 212"/>
              <p:cNvGrpSpPr>
                <a:grpSpLocks/>
              </p:cNvGrpSpPr>
              <p:nvPr/>
            </p:nvGrpSpPr>
            <p:grpSpPr bwMode="auto">
              <a:xfrm>
                <a:off x="4401" y="1439"/>
                <a:ext cx="422" cy="319"/>
                <a:chOff x="4401" y="1439"/>
                <a:chExt cx="422" cy="319"/>
              </a:xfrm>
            </p:grpSpPr>
            <p:sp>
              <p:nvSpPr>
                <p:cNvPr id="16431" name="Rectangle 47"/>
                <p:cNvSpPr>
                  <a:spLocks noChangeArrowheads="1"/>
                </p:cNvSpPr>
                <p:nvPr/>
              </p:nvSpPr>
              <p:spPr bwMode="auto">
                <a:xfrm>
                  <a:off x="4443" y="1481"/>
                  <a:ext cx="33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595" name="Rectangle 211"/>
                <p:cNvSpPr>
                  <a:spLocks noChangeArrowheads="1"/>
                </p:cNvSpPr>
                <p:nvPr/>
              </p:nvSpPr>
              <p:spPr bwMode="auto">
                <a:xfrm>
                  <a:off x="4401" y="1439"/>
                  <a:ext cx="42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598" name="Group 214"/>
              <p:cNvGrpSpPr>
                <a:grpSpLocks/>
              </p:cNvGrpSpPr>
              <p:nvPr/>
            </p:nvGrpSpPr>
            <p:grpSpPr bwMode="auto">
              <a:xfrm>
                <a:off x="4823" y="1439"/>
                <a:ext cx="423" cy="319"/>
                <a:chOff x="4823" y="1439"/>
                <a:chExt cx="423" cy="319"/>
              </a:xfrm>
            </p:grpSpPr>
            <p:sp>
              <p:nvSpPr>
                <p:cNvPr id="16432" name="Rectangle 48"/>
                <p:cNvSpPr>
                  <a:spLocks noChangeArrowheads="1"/>
                </p:cNvSpPr>
                <p:nvPr/>
              </p:nvSpPr>
              <p:spPr bwMode="auto">
                <a:xfrm>
                  <a:off x="4865" y="1481"/>
                  <a:ext cx="33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597" name="Rectangle 213"/>
                <p:cNvSpPr>
                  <a:spLocks noChangeArrowheads="1"/>
                </p:cNvSpPr>
                <p:nvPr/>
              </p:nvSpPr>
              <p:spPr bwMode="auto">
                <a:xfrm>
                  <a:off x="4823" y="1439"/>
                  <a:ext cx="42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00" name="Group 216"/>
              <p:cNvGrpSpPr>
                <a:grpSpLocks/>
              </p:cNvGrpSpPr>
              <p:nvPr/>
            </p:nvGrpSpPr>
            <p:grpSpPr bwMode="auto">
              <a:xfrm>
                <a:off x="5246" y="1439"/>
                <a:ext cx="424" cy="319"/>
                <a:chOff x="5246" y="1439"/>
                <a:chExt cx="424" cy="319"/>
              </a:xfrm>
            </p:grpSpPr>
            <p:sp>
              <p:nvSpPr>
                <p:cNvPr id="16433" name="Rectangle 49"/>
                <p:cNvSpPr>
                  <a:spLocks noChangeArrowheads="1"/>
                </p:cNvSpPr>
                <p:nvPr/>
              </p:nvSpPr>
              <p:spPr bwMode="auto">
                <a:xfrm>
                  <a:off x="5288" y="1481"/>
                  <a:ext cx="34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599" name="Rectangle 215"/>
                <p:cNvSpPr>
                  <a:spLocks noChangeArrowheads="1"/>
                </p:cNvSpPr>
                <p:nvPr/>
              </p:nvSpPr>
              <p:spPr bwMode="auto">
                <a:xfrm>
                  <a:off x="5246" y="1439"/>
                  <a:ext cx="42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02" name="Group 218"/>
              <p:cNvGrpSpPr>
                <a:grpSpLocks/>
              </p:cNvGrpSpPr>
              <p:nvPr/>
            </p:nvGrpSpPr>
            <p:grpSpPr bwMode="auto">
              <a:xfrm>
                <a:off x="5670" y="1439"/>
                <a:ext cx="425" cy="319"/>
                <a:chOff x="5670" y="1439"/>
                <a:chExt cx="425" cy="319"/>
              </a:xfrm>
            </p:grpSpPr>
            <p:sp>
              <p:nvSpPr>
                <p:cNvPr id="16434" name="Rectangle 50"/>
                <p:cNvSpPr>
                  <a:spLocks noChangeArrowheads="1"/>
                </p:cNvSpPr>
                <p:nvPr/>
              </p:nvSpPr>
              <p:spPr bwMode="auto">
                <a:xfrm>
                  <a:off x="5712" y="1481"/>
                  <a:ext cx="34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01" name="Rectangle 217"/>
                <p:cNvSpPr>
                  <a:spLocks noChangeArrowheads="1"/>
                </p:cNvSpPr>
                <p:nvPr/>
              </p:nvSpPr>
              <p:spPr bwMode="auto">
                <a:xfrm>
                  <a:off x="5670" y="1439"/>
                  <a:ext cx="42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04" name="Group 220"/>
              <p:cNvGrpSpPr>
                <a:grpSpLocks/>
              </p:cNvGrpSpPr>
              <p:nvPr/>
            </p:nvGrpSpPr>
            <p:grpSpPr bwMode="auto">
              <a:xfrm>
                <a:off x="0" y="1842"/>
                <a:ext cx="765" cy="319"/>
                <a:chOff x="0" y="1842"/>
                <a:chExt cx="765" cy="319"/>
              </a:xfrm>
            </p:grpSpPr>
            <p:sp>
              <p:nvSpPr>
                <p:cNvPr id="16435" name="Rectangle 51"/>
                <p:cNvSpPr>
                  <a:spLocks noChangeArrowheads="1"/>
                </p:cNvSpPr>
                <p:nvPr/>
              </p:nvSpPr>
              <p:spPr bwMode="auto">
                <a:xfrm>
                  <a:off x="42" y="1884"/>
                  <a:ext cx="68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3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03" name="Rectangle 219"/>
                <p:cNvSpPr>
                  <a:spLocks noChangeArrowheads="1"/>
                </p:cNvSpPr>
                <p:nvPr/>
              </p:nvSpPr>
              <p:spPr bwMode="auto">
                <a:xfrm>
                  <a:off x="0" y="1842"/>
                  <a:ext cx="76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06" name="Group 222"/>
              <p:cNvGrpSpPr>
                <a:grpSpLocks/>
              </p:cNvGrpSpPr>
              <p:nvPr/>
            </p:nvGrpSpPr>
            <p:grpSpPr bwMode="auto">
              <a:xfrm>
                <a:off x="765" y="1842"/>
                <a:ext cx="769" cy="319"/>
                <a:chOff x="765" y="1842"/>
                <a:chExt cx="769" cy="319"/>
              </a:xfrm>
            </p:grpSpPr>
            <p:sp>
              <p:nvSpPr>
                <p:cNvPr id="16436" name="Rectangle 52"/>
                <p:cNvSpPr>
                  <a:spLocks noChangeArrowheads="1"/>
                </p:cNvSpPr>
                <p:nvPr/>
              </p:nvSpPr>
              <p:spPr bwMode="auto">
                <a:xfrm>
                  <a:off x="807" y="1884"/>
                  <a:ext cx="68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1/9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05" name="Rectangle 221"/>
                <p:cNvSpPr>
                  <a:spLocks noChangeArrowheads="1"/>
                </p:cNvSpPr>
                <p:nvPr/>
              </p:nvSpPr>
              <p:spPr bwMode="auto">
                <a:xfrm>
                  <a:off x="765" y="1842"/>
                  <a:ext cx="76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08" name="Group 224"/>
              <p:cNvGrpSpPr>
                <a:grpSpLocks/>
              </p:cNvGrpSpPr>
              <p:nvPr/>
            </p:nvGrpSpPr>
            <p:grpSpPr bwMode="auto">
              <a:xfrm>
                <a:off x="1534" y="1842"/>
                <a:ext cx="772" cy="319"/>
                <a:chOff x="1534" y="1842"/>
                <a:chExt cx="772" cy="319"/>
              </a:xfrm>
            </p:grpSpPr>
            <p:sp>
              <p:nvSpPr>
                <p:cNvPr id="16437" name="Rectangle 53"/>
                <p:cNvSpPr>
                  <a:spLocks noChangeArrowheads="1"/>
                </p:cNvSpPr>
                <p:nvPr/>
              </p:nvSpPr>
              <p:spPr bwMode="auto">
                <a:xfrm>
                  <a:off x="1576" y="1884"/>
                  <a:ext cx="68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1/22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07" name="Rectangle 223"/>
                <p:cNvSpPr>
                  <a:spLocks noChangeArrowheads="1"/>
                </p:cNvSpPr>
                <p:nvPr/>
              </p:nvSpPr>
              <p:spPr bwMode="auto">
                <a:xfrm>
                  <a:off x="1534" y="1842"/>
                  <a:ext cx="77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10" name="Group 226"/>
              <p:cNvGrpSpPr>
                <a:grpSpLocks/>
              </p:cNvGrpSpPr>
              <p:nvPr/>
            </p:nvGrpSpPr>
            <p:grpSpPr bwMode="auto">
              <a:xfrm>
                <a:off x="2306" y="1842"/>
                <a:ext cx="417" cy="319"/>
                <a:chOff x="2306" y="1842"/>
                <a:chExt cx="417" cy="319"/>
              </a:xfrm>
            </p:grpSpPr>
            <p:sp>
              <p:nvSpPr>
                <p:cNvPr id="16438" name="Rectangle 54"/>
                <p:cNvSpPr>
                  <a:spLocks noChangeArrowheads="1"/>
                </p:cNvSpPr>
                <p:nvPr/>
              </p:nvSpPr>
              <p:spPr bwMode="auto">
                <a:xfrm>
                  <a:off x="2348" y="1884"/>
                  <a:ext cx="333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09" name="Rectangle 225"/>
                <p:cNvSpPr>
                  <a:spLocks noChangeArrowheads="1"/>
                </p:cNvSpPr>
                <p:nvPr/>
              </p:nvSpPr>
              <p:spPr bwMode="auto">
                <a:xfrm>
                  <a:off x="2306" y="1842"/>
                  <a:ext cx="417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12" name="Group 228"/>
              <p:cNvGrpSpPr>
                <a:grpSpLocks/>
              </p:cNvGrpSpPr>
              <p:nvPr/>
            </p:nvGrpSpPr>
            <p:grpSpPr bwMode="auto">
              <a:xfrm>
                <a:off x="2723" y="1842"/>
                <a:ext cx="418" cy="319"/>
                <a:chOff x="2723" y="1842"/>
                <a:chExt cx="418" cy="319"/>
              </a:xfrm>
            </p:grpSpPr>
            <p:sp>
              <p:nvSpPr>
                <p:cNvPr id="16439" name="Rectangle 55"/>
                <p:cNvSpPr>
                  <a:spLocks noChangeArrowheads="1"/>
                </p:cNvSpPr>
                <p:nvPr/>
              </p:nvSpPr>
              <p:spPr bwMode="auto">
                <a:xfrm>
                  <a:off x="2765" y="1884"/>
                  <a:ext cx="33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11" name="Rectangle 227"/>
                <p:cNvSpPr>
                  <a:spLocks noChangeArrowheads="1"/>
                </p:cNvSpPr>
                <p:nvPr/>
              </p:nvSpPr>
              <p:spPr bwMode="auto">
                <a:xfrm>
                  <a:off x="2723" y="1842"/>
                  <a:ext cx="41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14" name="Group 230"/>
              <p:cNvGrpSpPr>
                <a:grpSpLocks/>
              </p:cNvGrpSpPr>
              <p:nvPr/>
            </p:nvGrpSpPr>
            <p:grpSpPr bwMode="auto">
              <a:xfrm>
                <a:off x="3141" y="1842"/>
                <a:ext cx="419" cy="319"/>
                <a:chOff x="3141" y="1842"/>
                <a:chExt cx="419" cy="319"/>
              </a:xfrm>
            </p:grpSpPr>
            <p:sp>
              <p:nvSpPr>
                <p:cNvPr id="16440" name="Rectangle 56"/>
                <p:cNvSpPr>
                  <a:spLocks noChangeArrowheads="1"/>
                </p:cNvSpPr>
                <p:nvPr/>
              </p:nvSpPr>
              <p:spPr bwMode="auto">
                <a:xfrm>
                  <a:off x="3183" y="1884"/>
                  <a:ext cx="33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13" name="Rectangle 229"/>
                <p:cNvSpPr>
                  <a:spLocks noChangeArrowheads="1"/>
                </p:cNvSpPr>
                <p:nvPr/>
              </p:nvSpPr>
              <p:spPr bwMode="auto">
                <a:xfrm>
                  <a:off x="3141" y="1842"/>
                  <a:ext cx="41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16" name="Group 232"/>
              <p:cNvGrpSpPr>
                <a:grpSpLocks/>
              </p:cNvGrpSpPr>
              <p:nvPr/>
            </p:nvGrpSpPr>
            <p:grpSpPr bwMode="auto">
              <a:xfrm>
                <a:off x="3560" y="1842"/>
                <a:ext cx="420" cy="319"/>
                <a:chOff x="3560" y="1842"/>
                <a:chExt cx="420" cy="319"/>
              </a:xfrm>
            </p:grpSpPr>
            <p:sp>
              <p:nvSpPr>
                <p:cNvPr id="16441" name="Rectangle 57"/>
                <p:cNvSpPr>
                  <a:spLocks noChangeArrowheads="1"/>
                </p:cNvSpPr>
                <p:nvPr/>
              </p:nvSpPr>
              <p:spPr bwMode="auto">
                <a:xfrm>
                  <a:off x="3602" y="1884"/>
                  <a:ext cx="336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15" name="Rectangle 231"/>
                <p:cNvSpPr>
                  <a:spLocks noChangeArrowheads="1"/>
                </p:cNvSpPr>
                <p:nvPr/>
              </p:nvSpPr>
              <p:spPr bwMode="auto">
                <a:xfrm>
                  <a:off x="3560" y="1842"/>
                  <a:ext cx="420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18" name="Group 234"/>
              <p:cNvGrpSpPr>
                <a:grpSpLocks/>
              </p:cNvGrpSpPr>
              <p:nvPr/>
            </p:nvGrpSpPr>
            <p:grpSpPr bwMode="auto">
              <a:xfrm>
                <a:off x="3980" y="1842"/>
                <a:ext cx="421" cy="319"/>
                <a:chOff x="3980" y="1842"/>
                <a:chExt cx="421" cy="319"/>
              </a:xfrm>
            </p:grpSpPr>
            <p:sp>
              <p:nvSpPr>
                <p:cNvPr id="16442" name="Rectangle 58"/>
                <p:cNvSpPr>
                  <a:spLocks noChangeArrowheads="1"/>
                </p:cNvSpPr>
                <p:nvPr/>
              </p:nvSpPr>
              <p:spPr bwMode="auto">
                <a:xfrm>
                  <a:off x="4022" y="1884"/>
                  <a:ext cx="33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17" name="Rectangle 233"/>
                <p:cNvSpPr>
                  <a:spLocks noChangeArrowheads="1"/>
                </p:cNvSpPr>
                <p:nvPr/>
              </p:nvSpPr>
              <p:spPr bwMode="auto">
                <a:xfrm>
                  <a:off x="3980" y="1842"/>
                  <a:ext cx="42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20" name="Group 236"/>
              <p:cNvGrpSpPr>
                <a:grpSpLocks/>
              </p:cNvGrpSpPr>
              <p:nvPr/>
            </p:nvGrpSpPr>
            <p:grpSpPr bwMode="auto">
              <a:xfrm>
                <a:off x="4401" y="1842"/>
                <a:ext cx="422" cy="319"/>
                <a:chOff x="4401" y="1842"/>
                <a:chExt cx="422" cy="319"/>
              </a:xfrm>
            </p:grpSpPr>
            <p:sp>
              <p:nvSpPr>
                <p:cNvPr id="16443" name="Rectangle 59"/>
                <p:cNvSpPr>
                  <a:spLocks noChangeArrowheads="1"/>
                </p:cNvSpPr>
                <p:nvPr/>
              </p:nvSpPr>
              <p:spPr bwMode="auto">
                <a:xfrm>
                  <a:off x="4443" y="1884"/>
                  <a:ext cx="33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19" name="Rectangle 235"/>
                <p:cNvSpPr>
                  <a:spLocks noChangeArrowheads="1"/>
                </p:cNvSpPr>
                <p:nvPr/>
              </p:nvSpPr>
              <p:spPr bwMode="auto">
                <a:xfrm>
                  <a:off x="4401" y="1842"/>
                  <a:ext cx="42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22" name="Group 238"/>
              <p:cNvGrpSpPr>
                <a:grpSpLocks/>
              </p:cNvGrpSpPr>
              <p:nvPr/>
            </p:nvGrpSpPr>
            <p:grpSpPr bwMode="auto">
              <a:xfrm>
                <a:off x="4823" y="1842"/>
                <a:ext cx="423" cy="319"/>
                <a:chOff x="4823" y="1842"/>
                <a:chExt cx="423" cy="319"/>
              </a:xfrm>
            </p:grpSpPr>
            <p:sp>
              <p:nvSpPr>
                <p:cNvPr id="16444" name="Rectangle 60"/>
                <p:cNvSpPr>
                  <a:spLocks noChangeArrowheads="1"/>
                </p:cNvSpPr>
                <p:nvPr/>
              </p:nvSpPr>
              <p:spPr bwMode="auto">
                <a:xfrm>
                  <a:off x="4865" y="1884"/>
                  <a:ext cx="33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21" name="Rectangle 237"/>
                <p:cNvSpPr>
                  <a:spLocks noChangeArrowheads="1"/>
                </p:cNvSpPr>
                <p:nvPr/>
              </p:nvSpPr>
              <p:spPr bwMode="auto">
                <a:xfrm>
                  <a:off x="4823" y="1842"/>
                  <a:ext cx="42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24" name="Group 240"/>
              <p:cNvGrpSpPr>
                <a:grpSpLocks/>
              </p:cNvGrpSpPr>
              <p:nvPr/>
            </p:nvGrpSpPr>
            <p:grpSpPr bwMode="auto">
              <a:xfrm>
                <a:off x="5246" y="1842"/>
                <a:ext cx="424" cy="319"/>
                <a:chOff x="5246" y="1842"/>
                <a:chExt cx="424" cy="319"/>
              </a:xfrm>
            </p:grpSpPr>
            <p:sp>
              <p:nvSpPr>
                <p:cNvPr id="16445" name="Rectangle 61"/>
                <p:cNvSpPr>
                  <a:spLocks noChangeArrowheads="1"/>
                </p:cNvSpPr>
                <p:nvPr/>
              </p:nvSpPr>
              <p:spPr bwMode="auto">
                <a:xfrm>
                  <a:off x="5288" y="1884"/>
                  <a:ext cx="34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23" name="Rectangle 239"/>
                <p:cNvSpPr>
                  <a:spLocks noChangeArrowheads="1"/>
                </p:cNvSpPr>
                <p:nvPr/>
              </p:nvSpPr>
              <p:spPr bwMode="auto">
                <a:xfrm>
                  <a:off x="5246" y="1842"/>
                  <a:ext cx="42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26" name="Group 242"/>
              <p:cNvGrpSpPr>
                <a:grpSpLocks/>
              </p:cNvGrpSpPr>
              <p:nvPr/>
            </p:nvGrpSpPr>
            <p:grpSpPr bwMode="auto">
              <a:xfrm>
                <a:off x="5670" y="1842"/>
                <a:ext cx="425" cy="319"/>
                <a:chOff x="5670" y="1842"/>
                <a:chExt cx="425" cy="319"/>
              </a:xfrm>
            </p:grpSpPr>
            <p:sp>
              <p:nvSpPr>
                <p:cNvPr id="16446" name="Rectangle 62"/>
                <p:cNvSpPr>
                  <a:spLocks noChangeArrowheads="1"/>
                </p:cNvSpPr>
                <p:nvPr/>
              </p:nvSpPr>
              <p:spPr bwMode="auto">
                <a:xfrm>
                  <a:off x="5712" y="1884"/>
                  <a:ext cx="34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25" name="Rectangle 241"/>
                <p:cNvSpPr>
                  <a:spLocks noChangeArrowheads="1"/>
                </p:cNvSpPr>
                <p:nvPr/>
              </p:nvSpPr>
              <p:spPr bwMode="auto">
                <a:xfrm>
                  <a:off x="5670" y="1842"/>
                  <a:ext cx="42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28" name="Group 244"/>
              <p:cNvGrpSpPr>
                <a:grpSpLocks/>
              </p:cNvGrpSpPr>
              <p:nvPr/>
            </p:nvGrpSpPr>
            <p:grpSpPr bwMode="auto">
              <a:xfrm>
                <a:off x="0" y="2245"/>
                <a:ext cx="765" cy="319"/>
                <a:chOff x="0" y="2245"/>
                <a:chExt cx="765" cy="319"/>
              </a:xfrm>
            </p:grpSpPr>
            <p:sp>
              <p:nvSpPr>
                <p:cNvPr id="16447" name="Rectangle 63"/>
                <p:cNvSpPr>
                  <a:spLocks noChangeArrowheads="1"/>
                </p:cNvSpPr>
                <p:nvPr/>
              </p:nvSpPr>
              <p:spPr bwMode="auto">
                <a:xfrm>
                  <a:off x="42" y="2287"/>
                  <a:ext cx="68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4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27" name="Rectangle 243"/>
                <p:cNvSpPr>
                  <a:spLocks noChangeArrowheads="1"/>
                </p:cNvSpPr>
                <p:nvPr/>
              </p:nvSpPr>
              <p:spPr bwMode="auto">
                <a:xfrm>
                  <a:off x="0" y="2245"/>
                  <a:ext cx="76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30" name="Group 246"/>
              <p:cNvGrpSpPr>
                <a:grpSpLocks/>
              </p:cNvGrpSpPr>
              <p:nvPr/>
            </p:nvGrpSpPr>
            <p:grpSpPr bwMode="auto">
              <a:xfrm>
                <a:off x="765" y="2245"/>
                <a:ext cx="769" cy="319"/>
                <a:chOff x="765" y="2245"/>
                <a:chExt cx="769" cy="319"/>
              </a:xfrm>
            </p:grpSpPr>
            <p:sp>
              <p:nvSpPr>
                <p:cNvPr id="16448" name="Rectangle 64"/>
                <p:cNvSpPr>
                  <a:spLocks noChangeArrowheads="1"/>
                </p:cNvSpPr>
                <p:nvPr/>
              </p:nvSpPr>
              <p:spPr bwMode="auto">
                <a:xfrm>
                  <a:off x="807" y="2287"/>
                  <a:ext cx="68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1/9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29" name="Rectangle 245"/>
                <p:cNvSpPr>
                  <a:spLocks noChangeArrowheads="1"/>
                </p:cNvSpPr>
                <p:nvPr/>
              </p:nvSpPr>
              <p:spPr bwMode="auto">
                <a:xfrm>
                  <a:off x="765" y="2245"/>
                  <a:ext cx="76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32" name="Group 248"/>
              <p:cNvGrpSpPr>
                <a:grpSpLocks/>
              </p:cNvGrpSpPr>
              <p:nvPr/>
            </p:nvGrpSpPr>
            <p:grpSpPr bwMode="auto">
              <a:xfrm>
                <a:off x="1534" y="2245"/>
                <a:ext cx="772" cy="319"/>
                <a:chOff x="1534" y="2245"/>
                <a:chExt cx="772" cy="319"/>
              </a:xfrm>
            </p:grpSpPr>
            <p:sp>
              <p:nvSpPr>
                <p:cNvPr id="16449" name="Rectangle 65"/>
                <p:cNvSpPr>
                  <a:spLocks noChangeArrowheads="1"/>
                </p:cNvSpPr>
                <p:nvPr/>
              </p:nvSpPr>
              <p:spPr bwMode="auto">
                <a:xfrm>
                  <a:off x="1576" y="2287"/>
                  <a:ext cx="68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1/22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31" name="Rectangle 247"/>
                <p:cNvSpPr>
                  <a:spLocks noChangeArrowheads="1"/>
                </p:cNvSpPr>
                <p:nvPr/>
              </p:nvSpPr>
              <p:spPr bwMode="auto">
                <a:xfrm>
                  <a:off x="1534" y="2245"/>
                  <a:ext cx="77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34" name="Group 250"/>
              <p:cNvGrpSpPr>
                <a:grpSpLocks/>
              </p:cNvGrpSpPr>
              <p:nvPr/>
            </p:nvGrpSpPr>
            <p:grpSpPr bwMode="auto">
              <a:xfrm>
                <a:off x="2306" y="2245"/>
                <a:ext cx="417" cy="319"/>
                <a:chOff x="2306" y="2245"/>
                <a:chExt cx="417" cy="319"/>
              </a:xfrm>
            </p:grpSpPr>
            <p:sp>
              <p:nvSpPr>
                <p:cNvPr id="16450" name="Rectangle 66"/>
                <p:cNvSpPr>
                  <a:spLocks noChangeArrowheads="1"/>
                </p:cNvSpPr>
                <p:nvPr/>
              </p:nvSpPr>
              <p:spPr bwMode="auto">
                <a:xfrm>
                  <a:off x="2348" y="2287"/>
                  <a:ext cx="333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33" name="Rectangle 249"/>
                <p:cNvSpPr>
                  <a:spLocks noChangeArrowheads="1"/>
                </p:cNvSpPr>
                <p:nvPr/>
              </p:nvSpPr>
              <p:spPr bwMode="auto">
                <a:xfrm>
                  <a:off x="2306" y="2245"/>
                  <a:ext cx="417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36" name="Group 252"/>
              <p:cNvGrpSpPr>
                <a:grpSpLocks/>
              </p:cNvGrpSpPr>
              <p:nvPr/>
            </p:nvGrpSpPr>
            <p:grpSpPr bwMode="auto">
              <a:xfrm>
                <a:off x="2723" y="2245"/>
                <a:ext cx="418" cy="319"/>
                <a:chOff x="2723" y="2245"/>
                <a:chExt cx="418" cy="319"/>
              </a:xfrm>
            </p:grpSpPr>
            <p:sp>
              <p:nvSpPr>
                <p:cNvPr id="16451" name="Rectangle 67"/>
                <p:cNvSpPr>
                  <a:spLocks noChangeArrowheads="1"/>
                </p:cNvSpPr>
                <p:nvPr/>
              </p:nvSpPr>
              <p:spPr bwMode="auto">
                <a:xfrm>
                  <a:off x="2765" y="2287"/>
                  <a:ext cx="33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35" name="Rectangle 251"/>
                <p:cNvSpPr>
                  <a:spLocks noChangeArrowheads="1"/>
                </p:cNvSpPr>
                <p:nvPr/>
              </p:nvSpPr>
              <p:spPr bwMode="auto">
                <a:xfrm>
                  <a:off x="2723" y="2245"/>
                  <a:ext cx="41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38" name="Group 254"/>
              <p:cNvGrpSpPr>
                <a:grpSpLocks/>
              </p:cNvGrpSpPr>
              <p:nvPr/>
            </p:nvGrpSpPr>
            <p:grpSpPr bwMode="auto">
              <a:xfrm>
                <a:off x="3141" y="2245"/>
                <a:ext cx="419" cy="319"/>
                <a:chOff x="3141" y="2245"/>
                <a:chExt cx="419" cy="319"/>
              </a:xfrm>
            </p:grpSpPr>
            <p:sp>
              <p:nvSpPr>
                <p:cNvPr id="16452" name="Rectangle 68"/>
                <p:cNvSpPr>
                  <a:spLocks noChangeArrowheads="1"/>
                </p:cNvSpPr>
                <p:nvPr/>
              </p:nvSpPr>
              <p:spPr bwMode="auto">
                <a:xfrm>
                  <a:off x="3183" y="2287"/>
                  <a:ext cx="33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37" name="Rectangle 253"/>
                <p:cNvSpPr>
                  <a:spLocks noChangeArrowheads="1"/>
                </p:cNvSpPr>
                <p:nvPr/>
              </p:nvSpPr>
              <p:spPr bwMode="auto">
                <a:xfrm>
                  <a:off x="3141" y="2245"/>
                  <a:ext cx="41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40" name="Group 256"/>
              <p:cNvGrpSpPr>
                <a:grpSpLocks/>
              </p:cNvGrpSpPr>
              <p:nvPr/>
            </p:nvGrpSpPr>
            <p:grpSpPr bwMode="auto">
              <a:xfrm>
                <a:off x="3560" y="2245"/>
                <a:ext cx="420" cy="319"/>
                <a:chOff x="3560" y="2245"/>
                <a:chExt cx="420" cy="319"/>
              </a:xfrm>
            </p:grpSpPr>
            <p:sp>
              <p:nvSpPr>
                <p:cNvPr id="16453" name="Rectangle 69"/>
                <p:cNvSpPr>
                  <a:spLocks noChangeArrowheads="1"/>
                </p:cNvSpPr>
                <p:nvPr/>
              </p:nvSpPr>
              <p:spPr bwMode="auto">
                <a:xfrm>
                  <a:off x="3602" y="2287"/>
                  <a:ext cx="336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39" name="Rectangle 255"/>
                <p:cNvSpPr>
                  <a:spLocks noChangeArrowheads="1"/>
                </p:cNvSpPr>
                <p:nvPr/>
              </p:nvSpPr>
              <p:spPr bwMode="auto">
                <a:xfrm>
                  <a:off x="3560" y="2245"/>
                  <a:ext cx="420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42" name="Group 258"/>
              <p:cNvGrpSpPr>
                <a:grpSpLocks/>
              </p:cNvGrpSpPr>
              <p:nvPr/>
            </p:nvGrpSpPr>
            <p:grpSpPr bwMode="auto">
              <a:xfrm>
                <a:off x="3980" y="2245"/>
                <a:ext cx="421" cy="319"/>
                <a:chOff x="3980" y="2245"/>
                <a:chExt cx="421" cy="319"/>
              </a:xfrm>
            </p:grpSpPr>
            <p:sp>
              <p:nvSpPr>
                <p:cNvPr id="16454" name="Rectangle 70"/>
                <p:cNvSpPr>
                  <a:spLocks noChangeArrowheads="1"/>
                </p:cNvSpPr>
                <p:nvPr/>
              </p:nvSpPr>
              <p:spPr bwMode="auto">
                <a:xfrm>
                  <a:off x="4022" y="2287"/>
                  <a:ext cx="33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41" name="Rectangle 257"/>
                <p:cNvSpPr>
                  <a:spLocks noChangeArrowheads="1"/>
                </p:cNvSpPr>
                <p:nvPr/>
              </p:nvSpPr>
              <p:spPr bwMode="auto">
                <a:xfrm>
                  <a:off x="3980" y="2245"/>
                  <a:ext cx="42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44" name="Group 260"/>
              <p:cNvGrpSpPr>
                <a:grpSpLocks/>
              </p:cNvGrpSpPr>
              <p:nvPr/>
            </p:nvGrpSpPr>
            <p:grpSpPr bwMode="auto">
              <a:xfrm>
                <a:off x="4401" y="2245"/>
                <a:ext cx="422" cy="319"/>
                <a:chOff x="4401" y="2245"/>
                <a:chExt cx="422" cy="319"/>
              </a:xfrm>
            </p:grpSpPr>
            <p:sp>
              <p:nvSpPr>
                <p:cNvPr id="16455" name="Rectangle 71"/>
                <p:cNvSpPr>
                  <a:spLocks noChangeArrowheads="1"/>
                </p:cNvSpPr>
                <p:nvPr/>
              </p:nvSpPr>
              <p:spPr bwMode="auto">
                <a:xfrm>
                  <a:off x="4443" y="2287"/>
                  <a:ext cx="33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43" name="Rectangle 259"/>
                <p:cNvSpPr>
                  <a:spLocks noChangeArrowheads="1"/>
                </p:cNvSpPr>
                <p:nvPr/>
              </p:nvSpPr>
              <p:spPr bwMode="auto">
                <a:xfrm>
                  <a:off x="4401" y="2245"/>
                  <a:ext cx="42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46" name="Group 262"/>
              <p:cNvGrpSpPr>
                <a:grpSpLocks/>
              </p:cNvGrpSpPr>
              <p:nvPr/>
            </p:nvGrpSpPr>
            <p:grpSpPr bwMode="auto">
              <a:xfrm>
                <a:off x="4823" y="2245"/>
                <a:ext cx="423" cy="319"/>
                <a:chOff x="4823" y="2245"/>
                <a:chExt cx="423" cy="319"/>
              </a:xfrm>
            </p:grpSpPr>
            <p:sp>
              <p:nvSpPr>
                <p:cNvPr id="16456" name="Rectangle 72"/>
                <p:cNvSpPr>
                  <a:spLocks noChangeArrowheads="1"/>
                </p:cNvSpPr>
                <p:nvPr/>
              </p:nvSpPr>
              <p:spPr bwMode="auto">
                <a:xfrm>
                  <a:off x="4865" y="2287"/>
                  <a:ext cx="33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45" name="Rectangle 261"/>
                <p:cNvSpPr>
                  <a:spLocks noChangeArrowheads="1"/>
                </p:cNvSpPr>
                <p:nvPr/>
              </p:nvSpPr>
              <p:spPr bwMode="auto">
                <a:xfrm>
                  <a:off x="4823" y="2245"/>
                  <a:ext cx="42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48" name="Group 264"/>
              <p:cNvGrpSpPr>
                <a:grpSpLocks/>
              </p:cNvGrpSpPr>
              <p:nvPr/>
            </p:nvGrpSpPr>
            <p:grpSpPr bwMode="auto">
              <a:xfrm>
                <a:off x="5246" y="2245"/>
                <a:ext cx="424" cy="319"/>
                <a:chOff x="5246" y="2245"/>
                <a:chExt cx="424" cy="319"/>
              </a:xfrm>
            </p:grpSpPr>
            <p:sp>
              <p:nvSpPr>
                <p:cNvPr id="16457" name="Rectangle 73"/>
                <p:cNvSpPr>
                  <a:spLocks noChangeArrowheads="1"/>
                </p:cNvSpPr>
                <p:nvPr/>
              </p:nvSpPr>
              <p:spPr bwMode="auto">
                <a:xfrm>
                  <a:off x="5288" y="2287"/>
                  <a:ext cx="34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47" name="Rectangle 263"/>
                <p:cNvSpPr>
                  <a:spLocks noChangeArrowheads="1"/>
                </p:cNvSpPr>
                <p:nvPr/>
              </p:nvSpPr>
              <p:spPr bwMode="auto">
                <a:xfrm>
                  <a:off x="5246" y="2245"/>
                  <a:ext cx="42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50" name="Group 266"/>
              <p:cNvGrpSpPr>
                <a:grpSpLocks/>
              </p:cNvGrpSpPr>
              <p:nvPr/>
            </p:nvGrpSpPr>
            <p:grpSpPr bwMode="auto">
              <a:xfrm>
                <a:off x="5670" y="2245"/>
                <a:ext cx="425" cy="319"/>
                <a:chOff x="5670" y="2245"/>
                <a:chExt cx="425" cy="319"/>
              </a:xfrm>
            </p:grpSpPr>
            <p:sp>
              <p:nvSpPr>
                <p:cNvPr id="16458" name="Rectangle 74"/>
                <p:cNvSpPr>
                  <a:spLocks noChangeArrowheads="1"/>
                </p:cNvSpPr>
                <p:nvPr/>
              </p:nvSpPr>
              <p:spPr bwMode="auto">
                <a:xfrm>
                  <a:off x="5712" y="2287"/>
                  <a:ext cx="34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49" name="Rectangle 265"/>
                <p:cNvSpPr>
                  <a:spLocks noChangeArrowheads="1"/>
                </p:cNvSpPr>
                <p:nvPr/>
              </p:nvSpPr>
              <p:spPr bwMode="auto">
                <a:xfrm>
                  <a:off x="5670" y="2245"/>
                  <a:ext cx="42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52" name="Group 268"/>
              <p:cNvGrpSpPr>
                <a:grpSpLocks/>
              </p:cNvGrpSpPr>
              <p:nvPr/>
            </p:nvGrpSpPr>
            <p:grpSpPr bwMode="auto">
              <a:xfrm>
                <a:off x="0" y="2648"/>
                <a:ext cx="765" cy="319"/>
                <a:chOff x="0" y="2648"/>
                <a:chExt cx="765" cy="319"/>
              </a:xfrm>
            </p:grpSpPr>
            <p:sp>
              <p:nvSpPr>
                <p:cNvPr id="16459" name="Rectangle 75"/>
                <p:cNvSpPr>
                  <a:spLocks noChangeArrowheads="1"/>
                </p:cNvSpPr>
                <p:nvPr/>
              </p:nvSpPr>
              <p:spPr bwMode="auto">
                <a:xfrm>
                  <a:off x="42" y="2690"/>
                  <a:ext cx="68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5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51" name="Rectangle 267"/>
                <p:cNvSpPr>
                  <a:spLocks noChangeArrowheads="1"/>
                </p:cNvSpPr>
                <p:nvPr/>
              </p:nvSpPr>
              <p:spPr bwMode="auto">
                <a:xfrm>
                  <a:off x="0" y="2648"/>
                  <a:ext cx="76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54" name="Group 270"/>
              <p:cNvGrpSpPr>
                <a:grpSpLocks/>
              </p:cNvGrpSpPr>
              <p:nvPr/>
            </p:nvGrpSpPr>
            <p:grpSpPr bwMode="auto">
              <a:xfrm>
                <a:off x="765" y="2648"/>
                <a:ext cx="769" cy="319"/>
                <a:chOff x="765" y="2648"/>
                <a:chExt cx="769" cy="319"/>
              </a:xfrm>
            </p:grpSpPr>
            <p:sp>
              <p:nvSpPr>
                <p:cNvPr id="16460" name="Rectangle 76"/>
                <p:cNvSpPr>
                  <a:spLocks noChangeArrowheads="1"/>
                </p:cNvSpPr>
                <p:nvPr/>
              </p:nvSpPr>
              <p:spPr bwMode="auto">
                <a:xfrm>
                  <a:off x="807" y="2690"/>
                  <a:ext cx="68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1/23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53" name="Rectangle 269"/>
                <p:cNvSpPr>
                  <a:spLocks noChangeArrowheads="1"/>
                </p:cNvSpPr>
                <p:nvPr/>
              </p:nvSpPr>
              <p:spPr bwMode="auto">
                <a:xfrm>
                  <a:off x="765" y="2648"/>
                  <a:ext cx="76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56" name="Group 272"/>
              <p:cNvGrpSpPr>
                <a:grpSpLocks/>
              </p:cNvGrpSpPr>
              <p:nvPr/>
            </p:nvGrpSpPr>
            <p:grpSpPr bwMode="auto">
              <a:xfrm>
                <a:off x="1534" y="2648"/>
                <a:ext cx="772" cy="319"/>
                <a:chOff x="1534" y="2648"/>
                <a:chExt cx="772" cy="319"/>
              </a:xfrm>
            </p:grpSpPr>
            <p:sp>
              <p:nvSpPr>
                <p:cNvPr id="16461" name="Rectangle 77"/>
                <p:cNvSpPr>
                  <a:spLocks noChangeArrowheads="1"/>
                </p:cNvSpPr>
                <p:nvPr/>
              </p:nvSpPr>
              <p:spPr bwMode="auto">
                <a:xfrm>
                  <a:off x="1576" y="2690"/>
                  <a:ext cx="68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2/1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55" name="Rectangle 271"/>
                <p:cNvSpPr>
                  <a:spLocks noChangeArrowheads="1"/>
                </p:cNvSpPr>
                <p:nvPr/>
              </p:nvSpPr>
              <p:spPr bwMode="auto">
                <a:xfrm>
                  <a:off x="1534" y="2648"/>
                  <a:ext cx="77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58" name="Group 274"/>
              <p:cNvGrpSpPr>
                <a:grpSpLocks/>
              </p:cNvGrpSpPr>
              <p:nvPr/>
            </p:nvGrpSpPr>
            <p:grpSpPr bwMode="auto">
              <a:xfrm>
                <a:off x="2306" y="2648"/>
                <a:ext cx="417" cy="319"/>
                <a:chOff x="2306" y="2648"/>
                <a:chExt cx="417" cy="319"/>
              </a:xfrm>
            </p:grpSpPr>
            <p:sp>
              <p:nvSpPr>
                <p:cNvPr id="16462" name="Rectangle 78"/>
                <p:cNvSpPr>
                  <a:spLocks noChangeArrowheads="1"/>
                </p:cNvSpPr>
                <p:nvPr/>
              </p:nvSpPr>
              <p:spPr bwMode="auto">
                <a:xfrm>
                  <a:off x="2348" y="2690"/>
                  <a:ext cx="333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57" name="Rectangle 273"/>
                <p:cNvSpPr>
                  <a:spLocks noChangeArrowheads="1"/>
                </p:cNvSpPr>
                <p:nvPr/>
              </p:nvSpPr>
              <p:spPr bwMode="auto">
                <a:xfrm>
                  <a:off x="2306" y="2648"/>
                  <a:ext cx="417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60" name="Group 276"/>
              <p:cNvGrpSpPr>
                <a:grpSpLocks/>
              </p:cNvGrpSpPr>
              <p:nvPr/>
            </p:nvGrpSpPr>
            <p:grpSpPr bwMode="auto">
              <a:xfrm>
                <a:off x="2723" y="2648"/>
                <a:ext cx="418" cy="319"/>
                <a:chOff x="2723" y="2648"/>
                <a:chExt cx="418" cy="319"/>
              </a:xfrm>
            </p:grpSpPr>
            <p:sp>
              <p:nvSpPr>
                <p:cNvPr id="16463" name="Rectangle 79"/>
                <p:cNvSpPr>
                  <a:spLocks noChangeArrowheads="1"/>
                </p:cNvSpPr>
                <p:nvPr/>
              </p:nvSpPr>
              <p:spPr bwMode="auto">
                <a:xfrm>
                  <a:off x="2765" y="2690"/>
                  <a:ext cx="33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59" name="Rectangle 275"/>
                <p:cNvSpPr>
                  <a:spLocks noChangeArrowheads="1"/>
                </p:cNvSpPr>
                <p:nvPr/>
              </p:nvSpPr>
              <p:spPr bwMode="auto">
                <a:xfrm>
                  <a:off x="2723" y="2648"/>
                  <a:ext cx="41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62" name="Group 278"/>
              <p:cNvGrpSpPr>
                <a:grpSpLocks/>
              </p:cNvGrpSpPr>
              <p:nvPr/>
            </p:nvGrpSpPr>
            <p:grpSpPr bwMode="auto">
              <a:xfrm>
                <a:off x="3141" y="2648"/>
                <a:ext cx="419" cy="319"/>
                <a:chOff x="3141" y="2648"/>
                <a:chExt cx="419" cy="319"/>
              </a:xfrm>
            </p:grpSpPr>
            <p:sp>
              <p:nvSpPr>
                <p:cNvPr id="16464" name="Rectangle 80"/>
                <p:cNvSpPr>
                  <a:spLocks noChangeArrowheads="1"/>
                </p:cNvSpPr>
                <p:nvPr/>
              </p:nvSpPr>
              <p:spPr bwMode="auto">
                <a:xfrm>
                  <a:off x="3183" y="2690"/>
                  <a:ext cx="33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61" name="Rectangle 277"/>
                <p:cNvSpPr>
                  <a:spLocks noChangeArrowheads="1"/>
                </p:cNvSpPr>
                <p:nvPr/>
              </p:nvSpPr>
              <p:spPr bwMode="auto">
                <a:xfrm>
                  <a:off x="3141" y="2648"/>
                  <a:ext cx="41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64" name="Group 280"/>
              <p:cNvGrpSpPr>
                <a:grpSpLocks/>
              </p:cNvGrpSpPr>
              <p:nvPr/>
            </p:nvGrpSpPr>
            <p:grpSpPr bwMode="auto">
              <a:xfrm>
                <a:off x="3560" y="2648"/>
                <a:ext cx="420" cy="319"/>
                <a:chOff x="3560" y="2648"/>
                <a:chExt cx="420" cy="319"/>
              </a:xfrm>
            </p:grpSpPr>
            <p:sp>
              <p:nvSpPr>
                <p:cNvPr id="16465" name="Rectangle 81"/>
                <p:cNvSpPr>
                  <a:spLocks noChangeArrowheads="1"/>
                </p:cNvSpPr>
                <p:nvPr/>
              </p:nvSpPr>
              <p:spPr bwMode="auto">
                <a:xfrm>
                  <a:off x="3602" y="2690"/>
                  <a:ext cx="336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63" name="Rectangle 279"/>
                <p:cNvSpPr>
                  <a:spLocks noChangeArrowheads="1"/>
                </p:cNvSpPr>
                <p:nvPr/>
              </p:nvSpPr>
              <p:spPr bwMode="auto">
                <a:xfrm>
                  <a:off x="3560" y="2648"/>
                  <a:ext cx="420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66" name="Group 282"/>
              <p:cNvGrpSpPr>
                <a:grpSpLocks/>
              </p:cNvGrpSpPr>
              <p:nvPr/>
            </p:nvGrpSpPr>
            <p:grpSpPr bwMode="auto">
              <a:xfrm>
                <a:off x="3980" y="2648"/>
                <a:ext cx="421" cy="319"/>
                <a:chOff x="3980" y="2648"/>
                <a:chExt cx="421" cy="319"/>
              </a:xfrm>
            </p:grpSpPr>
            <p:sp>
              <p:nvSpPr>
                <p:cNvPr id="16466" name="Rectangle 82"/>
                <p:cNvSpPr>
                  <a:spLocks noChangeArrowheads="1"/>
                </p:cNvSpPr>
                <p:nvPr/>
              </p:nvSpPr>
              <p:spPr bwMode="auto">
                <a:xfrm>
                  <a:off x="4022" y="2690"/>
                  <a:ext cx="33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65" name="Rectangle 281"/>
                <p:cNvSpPr>
                  <a:spLocks noChangeArrowheads="1"/>
                </p:cNvSpPr>
                <p:nvPr/>
              </p:nvSpPr>
              <p:spPr bwMode="auto">
                <a:xfrm>
                  <a:off x="3980" y="2648"/>
                  <a:ext cx="42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68" name="Group 284"/>
              <p:cNvGrpSpPr>
                <a:grpSpLocks/>
              </p:cNvGrpSpPr>
              <p:nvPr/>
            </p:nvGrpSpPr>
            <p:grpSpPr bwMode="auto">
              <a:xfrm>
                <a:off x="4401" y="2648"/>
                <a:ext cx="422" cy="319"/>
                <a:chOff x="4401" y="2648"/>
                <a:chExt cx="422" cy="319"/>
              </a:xfrm>
            </p:grpSpPr>
            <p:sp>
              <p:nvSpPr>
                <p:cNvPr id="16467" name="Rectangle 83"/>
                <p:cNvSpPr>
                  <a:spLocks noChangeArrowheads="1"/>
                </p:cNvSpPr>
                <p:nvPr/>
              </p:nvSpPr>
              <p:spPr bwMode="auto">
                <a:xfrm>
                  <a:off x="4443" y="2690"/>
                  <a:ext cx="33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67" name="Rectangle 283"/>
                <p:cNvSpPr>
                  <a:spLocks noChangeArrowheads="1"/>
                </p:cNvSpPr>
                <p:nvPr/>
              </p:nvSpPr>
              <p:spPr bwMode="auto">
                <a:xfrm>
                  <a:off x="4401" y="2648"/>
                  <a:ext cx="42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70" name="Group 286"/>
              <p:cNvGrpSpPr>
                <a:grpSpLocks/>
              </p:cNvGrpSpPr>
              <p:nvPr/>
            </p:nvGrpSpPr>
            <p:grpSpPr bwMode="auto">
              <a:xfrm>
                <a:off x="4823" y="2648"/>
                <a:ext cx="423" cy="319"/>
                <a:chOff x="4823" y="2648"/>
                <a:chExt cx="423" cy="319"/>
              </a:xfrm>
            </p:grpSpPr>
            <p:sp>
              <p:nvSpPr>
                <p:cNvPr id="16468" name="Rectangle 84"/>
                <p:cNvSpPr>
                  <a:spLocks noChangeArrowheads="1"/>
                </p:cNvSpPr>
                <p:nvPr/>
              </p:nvSpPr>
              <p:spPr bwMode="auto">
                <a:xfrm>
                  <a:off x="4865" y="2690"/>
                  <a:ext cx="33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69" name="Rectangle 285"/>
                <p:cNvSpPr>
                  <a:spLocks noChangeArrowheads="1"/>
                </p:cNvSpPr>
                <p:nvPr/>
              </p:nvSpPr>
              <p:spPr bwMode="auto">
                <a:xfrm>
                  <a:off x="4823" y="2648"/>
                  <a:ext cx="42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72" name="Group 288"/>
              <p:cNvGrpSpPr>
                <a:grpSpLocks/>
              </p:cNvGrpSpPr>
              <p:nvPr/>
            </p:nvGrpSpPr>
            <p:grpSpPr bwMode="auto">
              <a:xfrm>
                <a:off x="5246" y="2648"/>
                <a:ext cx="424" cy="319"/>
                <a:chOff x="5246" y="2648"/>
                <a:chExt cx="424" cy="319"/>
              </a:xfrm>
            </p:grpSpPr>
            <p:sp>
              <p:nvSpPr>
                <p:cNvPr id="16469" name="Rectangle 85"/>
                <p:cNvSpPr>
                  <a:spLocks noChangeArrowheads="1"/>
                </p:cNvSpPr>
                <p:nvPr/>
              </p:nvSpPr>
              <p:spPr bwMode="auto">
                <a:xfrm>
                  <a:off x="5288" y="2690"/>
                  <a:ext cx="34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71" name="Rectangle 287"/>
                <p:cNvSpPr>
                  <a:spLocks noChangeArrowheads="1"/>
                </p:cNvSpPr>
                <p:nvPr/>
              </p:nvSpPr>
              <p:spPr bwMode="auto">
                <a:xfrm>
                  <a:off x="5246" y="2648"/>
                  <a:ext cx="42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74" name="Group 290"/>
              <p:cNvGrpSpPr>
                <a:grpSpLocks/>
              </p:cNvGrpSpPr>
              <p:nvPr/>
            </p:nvGrpSpPr>
            <p:grpSpPr bwMode="auto">
              <a:xfrm>
                <a:off x="5670" y="2648"/>
                <a:ext cx="425" cy="319"/>
                <a:chOff x="5670" y="2648"/>
                <a:chExt cx="425" cy="319"/>
              </a:xfrm>
            </p:grpSpPr>
            <p:sp>
              <p:nvSpPr>
                <p:cNvPr id="16470" name="Rectangle 86"/>
                <p:cNvSpPr>
                  <a:spLocks noChangeArrowheads="1"/>
                </p:cNvSpPr>
                <p:nvPr/>
              </p:nvSpPr>
              <p:spPr bwMode="auto">
                <a:xfrm>
                  <a:off x="5712" y="2690"/>
                  <a:ext cx="34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73" name="Rectangle 289"/>
                <p:cNvSpPr>
                  <a:spLocks noChangeArrowheads="1"/>
                </p:cNvSpPr>
                <p:nvPr/>
              </p:nvSpPr>
              <p:spPr bwMode="auto">
                <a:xfrm>
                  <a:off x="5670" y="2648"/>
                  <a:ext cx="42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76" name="Group 292"/>
              <p:cNvGrpSpPr>
                <a:grpSpLocks/>
              </p:cNvGrpSpPr>
              <p:nvPr/>
            </p:nvGrpSpPr>
            <p:grpSpPr bwMode="auto">
              <a:xfrm>
                <a:off x="0" y="3051"/>
                <a:ext cx="765" cy="319"/>
                <a:chOff x="0" y="3051"/>
                <a:chExt cx="765" cy="319"/>
              </a:xfrm>
            </p:grpSpPr>
            <p:sp>
              <p:nvSpPr>
                <p:cNvPr id="16471" name="Rectangle 87"/>
                <p:cNvSpPr>
                  <a:spLocks noChangeArrowheads="1"/>
                </p:cNvSpPr>
                <p:nvPr/>
              </p:nvSpPr>
              <p:spPr bwMode="auto">
                <a:xfrm>
                  <a:off x="42" y="3093"/>
                  <a:ext cx="68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6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75" name="Rectangle 291"/>
                <p:cNvSpPr>
                  <a:spLocks noChangeArrowheads="1"/>
                </p:cNvSpPr>
                <p:nvPr/>
              </p:nvSpPr>
              <p:spPr bwMode="auto">
                <a:xfrm>
                  <a:off x="0" y="3051"/>
                  <a:ext cx="76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78" name="Group 294"/>
              <p:cNvGrpSpPr>
                <a:grpSpLocks/>
              </p:cNvGrpSpPr>
              <p:nvPr/>
            </p:nvGrpSpPr>
            <p:grpSpPr bwMode="auto">
              <a:xfrm>
                <a:off x="765" y="3051"/>
                <a:ext cx="769" cy="319"/>
                <a:chOff x="765" y="3051"/>
                <a:chExt cx="769" cy="319"/>
              </a:xfrm>
            </p:grpSpPr>
            <p:sp>
              <p:nvSpPr>
                <p:cNvPr id="16472" name="Rectangle 88"/>
                <p:cNvSpPr>
                  <a:spLocks noChangeArrowheads="1"/>
                </p:cNvSpPr>
                <p:nvPr/>
              </p:nvSpPr>
              <p:spPr bwMode="auto">
                <a:xfrm>
                  <a:off x="807" y="3093"/>
                  <a:ext cx="68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1/23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77" name="Rectangle 293"/>
                <p:cNvSpPr>
                  <a:spLocks noChangeArrowheads="1"/>
                </p:cNvSpPr>
                <p:nvPr/>
              </p:nvSpPr>
              <p:spPr bwMode="auto">
                <a:xfrm>
                  <a:off x="765" y="3051"/>
                  <a:ext cx="76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80" name="Group 296"/>
              <p:cNvGrpSpPr>
                <a:grpSpLocks/>
              </p:cNvGrpSpPr>
              <p:nvPr/>
            </p:nvGrpSpPr>
            <p:grpSpPr bwMode="auto">
              <a:xfrm>
                <a:off x="1534" y="3051"/>
                <a:ext cx="772" cy="319"/>
                <a:chOff x="1534" y="3051"/>
                <a:chExt cx="772" cy="319"/>
              </a:xfrm>
            </p:grpSpPr>
            <p:sp>
              <p:nvSpPr>
                <p:cNvPr id="16473" name="Rectangle 89"/>
                <p:cNvSpPr>
                  <a:spLocks noChangeArrowheads="1"/>
                </p:cNvSpPr>
                <p:nvPr/>
              </p:nvSpPr>
              <p:spPr bwMode="auto">
                <a:xfrm>
                  <a:off x="1576" y="3093"/>
                  <a:ext cx="68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2/1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79" name="Rectangle 295"/>
                <p:cNvSpPr>
                  <a:spLocks noChangeArrowheads="1"/>
                </p:cNvSpPr>
                <p:nvPr/>
              </p:nvSpPr>
              <p:spPr bwMode="auto">
                <a:xfrm>
                  <a:off x="1534" y="3051"/>
                  <a:ext cx="77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82" name="Group 298"/>
              <p:cNvGrpSpPr>
                <a:grpSpLocks/>
              </p:cNvGrpSpPr>
              <p:nvPr/>
            </p:nvGrpSpPr>
            <p:grpSpPr bwMode="auto">
              <a:xfrm>
                <a:off x="2306" y="3051"/>
                <a:ext cx="417" cy="319"/>
                <a:chOff x="2306" y="3051"/>
                <a:chExt cx="417" cy="319"/>
              </a:xfrm>
            </p:grpSpPr>
            <p:sp>
              <p:nvSpPr>
                <p:cNvPr id="16474" name="Rectangle 90"/>
                <p:cNvSpPr>
                  <a:spLocks noChangeArrowheads="1"/>
                </p:cNvSpPr>
                <p:nvPr/>
              </p:nvSpPr>
              <p:spPr bwMode="auto">
                <a:xfrm>
                  <a:off x="2348" y="3093"/>
                  <a:ext cx="333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81" name="Rectangle 297"/>
                <p:cNvSpPr>
                  <a:spLocks noChangeArrowheads="1"/>
                </p:cNvSpPr>
                <p:nvPr/>
              </p:nvSpPr>
              <p:spPr bwMode="auto">
                <a:xfrm>
                  <a:off x="2306" y="3051"/>
                  <a:ext cx="417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84" name="Group 300"/>
              <p:cNvGrpSpPr>
                <a:grpSpLocks/>
              </p:cNvGrpSpPr>
              <p:nvPr/>
            </p:nvGrpSpPr>
            <p:grpSpPr bwMode="auto">
              <a:xfrm>
                <a:off x="2723" y="3051"/>
                <a:ext cx="418" cy="319"/>
                <a:chOff x="2723" y="3051"/>
                <a:chExt cx="418" cy="319"/>
              </a:xfrm>
            </p:grpSpPr>
            <p:sp>
              <p:nvSpPr>
                <p:cNvPr id="16475" name="Rectangle 91"/>
                <p:cNvSpPr>
                  <a:spLocks noChangeArrowheads="1"/>
                </p:cNvSpPr>
                <p:nvPr/>
              </p:nvSpPr>
              <p:spPr bwMode="auto">
                <a:xfrm>
                  <a:off x="2765" y="3093"/>
                  <a:ext cx="33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83" name="Rectangle 299"/>
                <p:cNvSpPr>
                  <a:spLocks noChangeArrowheads="1"/>
                </p:cNvSpPr>
                <p:nvPr/>
              </p:nvSpPr>
              <p:spPr bwMode="auto">
                <a:xfrm>
                  <a:off x="2723" y="3051"/>
                  <a:ext cx="41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86" name="Group 302"/>
              <p:cNvGrpSpPr>
                <a:grpSpLocks/>
              </p:cNvGrpSpPr>
              <p:nvPr/>
            </p:nvGrpSpPr>
            <p:grpSpPr bwMode="auto">
              <a:xfrm>
                <a:off x="3141" y="3051"/>
                <a:ext cx="419" cy="319"/>
                <a:chOff x="3141" y="3051"/>
                <a:chExt cx="419" cy="319"/>
              </a:xfrm>
            </p:grpSpPr>
            <p:sp>
              <p:nvSpPr>
                <p:cNvPr id="16476" name="Rectangle 92"/>
                <p:cNvSpPr>
                  <a:spLocks noChangeArrowheads="1"/>
                </p:cNvSpPr>
                <p:nvPr/>
              </p:nvSpPr>
              <p:spPr bwMode="auto">
                <a:xfrm>
                  <a:off x="3183" y="3093"/>
                  <a:ext cx="33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85" name="Rectangle 301"/>
                <p:cNvSpPr>
                  <a:spLocks noChangeArrowheads="1"/>
                </p:cNvSpPr>
                <p:nvPr/>
              </p:nvSpPr>
              <p:spPr bwMode="auto">
                <a:xfrm>
                  <a:off x="3141" y="3051"/>
                  <a:ext cx="41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88" name="Group 304"/>
              <p:cNvGrpSpPr>
                <a:grpSpLocks/>
              </p:cNvGrpSpPr>
              <p:nvPr/>
            </p:nvGrpSpPr>
            <p:grpSpPr bwMode="auto">
              <a:xfrm>
                <a:off x="3560" y="3051"/>
                <a:ext cx="420" cy="319"/>
                <a:chOff x="3560" y="3051"/>
                <a:chExt cx="420" cy="319"/>
              </a:xfrm>
            </p:grpSpPr>
            <p:sp>
              <p:nvSpPr>
                <p:cNvPr id="16477" name="Rectangle 93"/>
                <p:cNvSpPr>
                  <a:spLocks noChangeArrowheads="1"/>
                </p:cNvSpPr>
                <p:nvPr/>
              </p:nvSpPr>
              <p:spPr bwMode="auto">
                <a:xfrm>
                  <a:off x="3602" y="3093"/>
                  <a:ext cx="336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-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87" name="Rectangle 303"/>
                <p:cNvSpPr>
                  <a:spLocks noChangeArrowheads="1"/>
                </p:cNvSpPr>
                <p:nvPr/>
              </p:nvSpPr>
              <p:spPr bwMode="auto">
                <a:xfrm>
                  <a:off x="3560" y="3051"/>
                  <a:ext cx="420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90" name="Group 306"/>
              <p:cNvGrpSpPr>
                <a:grpSpLocks/>
              </p:cNvGrpSpPr>
              <p:nvPr/>
            </p:nvGrpSpPr>
            <p:grpSpPr bwMode="auto">
              <a:xfrm>
                <a:off x="3980" y="3051"/>
                <a:ext cx="421" cy="319"/>
                <a:chOff x="3980" y="3051"/>
                <a:chExt cx="421" cy="319"/>
              </a:xfrm>
            </p:grpSpPr>
            <p:sp>
              <p:nvSpPr>
                <p:cNvPr id="16478" name="Rectangle 94"/>
                <p:cNvSpPr>
                  <a:spLocks noChangeArrowheads="1"/>
                </p:cNvSpPr>
                <p:nvPr/>
              </p:nvSpPr>
              <p:spPr bwMode="auto">
                <a:xfrm>
                  <a:off x="4022" y="3093"/>
                  <a:ext cx="33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-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89" name="Rectangle 305"/>
                <p:cNvSpPr>
                  <a:spLocks noChangeArrowheads="1"/>
                </p:cNvSpPr>
                <p:nvPr/>
              </p:nvSpPr>
              <p:spPr bwMode="auto">
                <a:xfrm>
                  <a:off x="3980" y="3051"/>
                  <a:ext cx="42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92" name="Group 308"/>
              <p:cNvGrpSpPr>
                <a:grpSpLocks/>
              </p:cNvGrpSpPr>
              <p:nvPr/>
            </p:nvGrpSpPr>
            <p:grpSpPr bwMode="auto">
              <a:xfrm>
                <a:off x="4401" y="3051"/>
                <a:ext cx="422" cy="319"/>
                <a:chOff x="4401" y="3051"/>
                <a:chExt cx="422" cy="319"/>
              </a:xfrm>
            </p:grpSpPr>
            <p:sp>
              <p:nvSpPr>
                <p:cNvPr id="16479" name="Rectangle 95"/>
                <p:cNvSpPr>
                  <a:spLocks noChangeArrowheads="1"/>
                </p:cNvSpPr>
                <p:nvPr/>
              </p:nvSpPr>
              <p:spPr bwMode="auto">
                <a:xfrm>
                  <a:off x="4443" y="3093"/>
                  <a:ext cx="33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F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91" name="Rectangle 307"/>
                <p:cNvSpPr>
                  <a:spLocks noChangeArrowheads="1"/>
                </p:cNvSpPr>
                <p:nvPr/>
              </p:nvSpPr>
              <p:spPr bwMode="auto">
                <a:xfrm>
                  <a:off x="4401" y="3051"/>
                  <a:ext cx="42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94" name="Group 310"/>
              <p:cNvGrpSpPr>
                <a:grpSpLocks/>
              </p:cNvGrpSpPr>
              <p:nvPr/>
            </p:nvGrpSpPr>
            <p:grpSpPr bwMode="auto">
              <a:xfrm>
                <a:off x="4823" y="3051"/>
                <a:ext cx="423" cy="319"/>
                <a:chOff x="4823" y="3051"/>
                <a:chExt cx="423" cy="319"/>
              </a:xfrm>
            </p:grpSpPr>
            <p:sp>
              <p:nvSpPr>
                <p:cNvPr id="16480" name="Rectangle 96"/>
                <p:cNvSpPr>
                  <a:spLocks noChangeArrowheads="1"/>
                </p:cNvSpPr>
                <p:nvPr/>
              </p:nvSpPr>
              <p:spPr bwMode="auto">
                <a:xfrm>
                  <a:off x="4865" y="3093"/>
                  <a:ext cx="33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93" name="Rectangle 309"/>
                <p:cNvSpPr>
                  <a:spLocks noChangeArrowheads="1"/>
                </p:cNvSpPr>
                <p:nvPr/>
              </p:nvSpPr>
              <p:spPr bwMode="auto">
                <a:xfrm>
                  <a:off x="4823" y="3051"/>
                  <a:ext cx="42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96" name="Group 312"/>
              <p:cNvGrpSpPr>
                <a:grpSpLocks/>
              </p:cNvGrpSpPr>
              <p:nvPr/>
            </p:nvGrpSpPr>
            <p:grpSpPr bwMode="auto">
              <a:xfrm>
                <a:off x="5246" y="3051"/>
                <a:ext cx="424" cy="319"/>
                <a:chOff x="5246" y="3051"/>
                <a:chExt cx="424" cy="319"/>
              </a:xfrm>
            </p:grpSpPr>
            <p:sp>
              <p:nvSpPr>
                <p:cNvPr id="16481" name="Rectangle 97"/>
                <p:cNvSpPr>
                  <a:spLocks noChangeArrowheads="1"/>
                </p:cNvSpPr>
                <p:nvPr/>
              </p:nvSpPr>
              <p:spPr bwMode="auto">
                <a:xfrm>
                  <a:off x="5288" y="3093"/>
                  <a:ext cx="34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95" name="Rectangle 311"/>
                <p:cNvSpPr>
                  <a:spLocks noChangeArrowheads="1"/>
                </p:cNvSpPr>
                <p:nvPr/>
              </p:nvSpPr>
              <p:spPr bwMode="auto">
                <a:xfrm>
                  <a:off x="5246" y="3051"/>
                  <a:ext cx="42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698" name="Group 314"/>
              <p:cNvGrpSpPr>
                <a:grpSpLocks/>
              </p:cNvGrpSpPr>
              <p:nvPr/>
            </p:nvGrpSpPr>
            <p:grpSpPr bwMode="auto">
              <a:xfrm>
                <a:off x="5670" y="3051"/>
                <a:ext cx="425" cy="319"/>
                <a:chOff x="5670" y="3051"/>
                <a:chExt cx="425" cy="319"/>
              </a:xfrm>
            </p:grpSpPr>
            <p:sp>
              <p:nvSpPr>
                <p:cNvPr id="16482" name="Rectangle 98"/>
                <p:cNvSpPr>
                  <a:spLocks noChangeArrowheads="1"/>
                </p:cNvSpPr>
                <p:nvPr/>
              </p:nvSpPr>
              <p:spPr bwMode="auto">
                <a:xfrm>
                  <a:off x="5712" y="3093"/>
                  <a:ext cx="34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697" name="Rectangle 313"/>
                <p:cNvSpPr>
                  <a:spLocks noChangeArrowheads="1"/>
                </p:cNvSpPr>
                <p:nvPr/>
              </p:nvSpPr>
              <p:spPr bwMode="auto">
                <a:xfrm>
                  <a:off x="5670" y="3051"/>
                  <a:ext cx="42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00" name="Group 316"/>
              <p:cNvGrpSpPr>
                <a:grpSpLocks/>
              </p:cNvGrpSpPr>
              <p:nvPr/>
            </p:nvGrpSpPr>
            <p:grpSpPr bwMode="auto">
              <a:xfrm>
                <a:off x="0" y="3454"/>
                <a:ext cx="765" cy="319"/>
                <a:chOff x="0" y="3454"/>
                <a:chExt cx="765" cy="319"/>
              </a:xfrm>
            </p:grpSpPr>
            <p:sp>
              <p:nvSpPr>
                <p:cNvPr id="16483" name="Rectangle 99"/>
                <p:cNvSpPr>
                  <a:spLocks noChangeArrowheads="1"/>
                </p:cNvSpPr>
                <p:nvPr/>
              </p:nvSpPr>
              <p:spPr bwMode="auto">
                <a:xfrm>
                  <a:off x="42" y="3496"/>
                  <a:ext cx="68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7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699" name="Rectangle 315"/>
                <p:cNvSpPr>
                  <a:spLocks noChangeArrowheads="1"/>
                </p:cNvSpPr>
                <p:nvPr/>
              </p:nvSpPr>
              <p:spPr bwMode="auto">
                <a:xfrm>
                  <a:off x="0" y="3454"/>
                  <a:ext cx="76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02" name="Group 318"/>
              <p:cNvGrpSpPr>
                <a:grpSpLocks/>
              </p:cNvGrpSpPr>
              <p:nvPr/>
            </p:nvGrpSpPr>
            <p:grpSpPr bwMode="auto">
              <a:xfrm>
                <a:off x="765" y="3454"/>
                <a:ext cx="769" cy="319"/>
                <a:chOff x="765" y="3454"/>
                <a:chExt cx="769" cy="319"/>
              </a:xfrm>
            </p:grpSpPr>
            <p:sp>
              <p:nvSpPr>
                <p:cNvPr id="16484" name="Rectangle 100"/>
                <p:cNvSpPr>
                  <a:spLocks noChangeArrowheads="1"/>
                </p:cNvSpPr>
                <p:nvPr/>
              </p:nvSpPr>
              <p:spPr bwMode="auto">
                <a:xfrm>
                  <a:off x="807" y="3496"/>
                  <a:ext cx="68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1/23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701" name="Rectangle 317"/>
                <p:cNvSpPr>
                  <a:spLocks noChangeArrowheads="1"/>
                </p:cNvSpPr>
                <p:nvPr/>
              </p:nvSpPr>
              <p:spPr bwMode="auto">
                <a:xfrm>
                  <a:off x="765" y="3454"/>
                  <a:ext cx="76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04" name="Group 320"/>
              <p:cNvGrpSpPr>
                <a:grpSpLocks/>
              </p:cNvGrpSpPr>
              <p:nvPr/>
            </p:nvGrpSpPr>
            <p:grpSpPr bwMode="auto">
              <a:xfrm>
                <a:off x="1534" y="3454"/>
                <a:ext cx="772" cy="319"/>
                <a:chOff x="1534" y="3454"/>
                <a:chExt cx="772" cy="319"/>
              </a:xfrm>
            </p:grpSpPr>
            <p:sp>
              <p:nvSpPr>
                <p:cNvPr id="16485" name="Rectangle 101"/>
                <p:cNvSpPr>
                  <a:spLocks noChangeArrowheads="1"/>
                </p:cNvSpPr>
                <p:nvPr/>
              </p:nvSpPr>
              <p:spPr bwMode="auto">
                <a:xfrm>
                  <a:off x="1576" y="3496"/>
                  <a:ext cx="68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2/17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703" name="Rectangle 319"/>
                <p:cNvSpPr>
                  <a:spLocks noChangeArrowheads="1"/>
                </p:cNvSpPr>
                <p:nvPr/>
              </p:nvSpPr>
              <p:spPr bwMode="auto">
                <a:xfrm>
                  <a:off x="1534" y="3454"/>
                  <a:ext cx="77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06" name="Group 322"/>
              <p:cNvGrpSpPr>
                <a:grpSpLocks/>
              </p:cNvGrpSpPr>
              <p:nvPr/>
            </p:nvGrpSpPr>
            <p:grpSpPr bwMode="auto">
              <a:xfrm>
                <a:off x="2306" y="3454"/>
                <a:ext cx="417" cy="319"/>
                <a:chOff x="2306" y="3454"/>
                <a:chExt cx="417" cy="319"/>
              </a:xfrm>
            </p:grpSpPr>
            <p:sp>
              <p:nvSpPr>
                <p:cNvPr id="16486" name="Rectangle 102"/>
                <p:cNvSpPr>
                  <a:spLocks noChangeArrowheads="1"/>
                </p:cNvSpPr>
                <p:nvPr/>
              </p:nvSpPr>
              <p:spPr bwMode="auto">
                <a:xfrm>
                  <a:off x="2348" y="3496"/>
                  <a:ext cx="333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705" name="Rectangle 321"/>
                <p:cNvSpPr>
                  <a:spLocks noChangeArrowheads="1"/>
                </p:cNvSpPr>
                <p:nvPr/>
              </p:nvSpPr>
              <p:spPr bwMode="auto">
                <a:xfrm>
                  <a:off x="2306" y="3454"/>
                  <a:ext cx="417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08" name="Group 324"/>
              <p:cNvGrpSpPr>
                <a:grpSpLocks/>
              </p:cNvGrpSpPr>
              <p:nvPr/>
            </p:nvGrpSpPr>
            <p:grpSpPr bwMode="auto">
              <a:xfrm>
                <a:off x="2723" y="3454"/>
                <a:ext cx="418" cy="319"/>
                <a:chOff x="2723" y="3454"/>
                <a:chExt cx="418" cy="319"/>
              </a:xfrm>
            </p:grpSpPr>
            <p:sp>
              <p:nvSpPr>
                <p:cNvPr id="16487" name="Rectangle 103"/>
                <p:cNvSpPr>
                  <a:spLocks noChangeArrowheads="1"/>
                </p:cNvSpPr>
                <p:nvPr/>
              </p:nvSpPr>
              <p:spPr bwMode="auto">
                <a:xfrm>
                  <a:off x="2765" y="3496"/>
                  <a:ext cx="33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707" name="Rectangle 323"/>
                <p:cNvSpPr>
                  <a:spLocks noChangeArrowheads="1"/>
                </p:cNvSpPr>
                <p:nvPr/>
              </p:nvSpPr>
              <p:spPr bwMode="auto">
                <a:xfrm>
                  <a:off x="2723" y="3454"/>
                  <a:ext cx="41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10" name="Group 326"/>
              <p:cNvGrpSpPr>
                <a:grpSpLocks/>
              </p:cNvGrpSpPr>
              <p:nvPr/>
            </p:nvGrpSpPr>
            <p:grpSpPr bwMode="auto">
              <a:xfrm>
                <a:off x="3141" y="3454"/>
                <a:ext cx="419" cy="319"/>
                <a:chOff x="3141" y="3454"/>
                <a:chExt cx="419" cy="319"/>
              </a:xfrm>
            </p:grpSpPr>
            <p:sp>
              <p:nvSpPr>
                <p:cNvPr id="16488" name="Rectangle 104"/>
                <p:cNvSpPr>
                  <a:spLocks noChangeArrowheads="1"/>
                </p:cNvSpPr>
                <p:nvPr/>
              </p:nvSpPr>
              <p:spPr bwMode="auto">
                <a:xfrm>
                  <a:off x="3183" y="3496"/>
                  <a:ext cx="33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709" name="Rectangle 325"/>
                <p:cNvSpPr>
                  <a:spLocks noChangeArrowheads="1"/>
                </p:cNvSpPr>
                <p:nvPr/>
              </p:nvSpPr>
              <p:spPr bwMode="auto">
                <a:xfrm>
                  <a:off x="3141" y="3454"/>
                  <a:ext cx="41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12" name="Group 328"/>
              <p:cNvGrpSpPr>
                <a:grpSpLocks/>
              </p:cNvGrpSpPr>
              <p:nvPr/>
            </p:nvGrpSpPr>
            <p:grpSpPr bwMode="auto">
              <a:xfrm>
                <a:off x="3560" y="3454"/>
                <a:ext cx="420" cy="319"/>
                <a:chOff x="3560" y="3454"/>
                <a:chExt cx="420" cy="319"/>
              </a:xfrm>
            </p:grpSpPr>
            <p:sp>
              <p:nvSpPr>
                <p:cNvPr id="16489" name="Rectangle 105"/>
                <p:cNvSpPr>
                  <a:spLocks noChangeArrowheads="1"/>
                </p:cNvSpPr>
                <p:nvPr/>
              </p:nvSpPr>
              <p:spPr bwMode="auto">
                <a:xfrm>
                  <a:off x="3602" y="3496"/>
                  <a:ext cx="336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-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711" name="Rectangle 327"/>
                <p:cNvSpPr>
                  <a:spLocks noChangeArrowheads="1"/>
                </p:cNvSpPr>
                <p:nvPr/>
              </p:nvSpPr>
              <p:spPr bwMode="auto">
                <a:xfrm>
                  <a:off x="3560" y="3454"/>
                  <a:ext cx="420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14" name="Group 330"/>
              <p:cNvGrpSpPr>
                <a:grpSpLocks/>
              </p:cNvGrpSpPr>
              <p:nvPr/>
            </p:nvGrpSpPr>
            <p:grpSpPr bwMode="auto">
              <a:xfrm>
                <a:off x="3980" y="3454"/>
                <a:ext cx="421" cy="319"/>
                <a:chOff x="3980" y="3454"/>
                <a:chExt cx="421" cy="319"/>
              </a:xfrm>
            </p:grpSpPr>
            <p:sp>
              <p:nvSpPr>
                <p:cNvPr id="16490" name="Rectangle 106"/>
                <p:cNvSpPr>
                  <a:spLocks noChangeArrowheads="1"/>
                </p:cNvSpPr>
                <p:nvPr/>
              </p:nvSpPr>
              <p:spPr bwMode="auto">
                <a:xfrm>
                  <a:off x="4022" y="3496"/>
                  <a:ext cx="33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-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713" name="Rectangle 329"/>
                <p:cNvSpPr>
                  <a:spLocks noChangeArrowheads="1"/>
                </p:cNvSpPr>
                <p:nvPr/>
              </p:nvSpPr>
              <p:spPr bwMode="auto">
                <a:xfrm>
                  <a:off x="3980" y="3454"/>
                  <a:ext cx="42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16" name="Group 332"/>
              <p:cNvGrpSpPr>
                <a:grpSpLocks/>
              </p:cNvGrpSpPr>
              <p:nvPr/>
            </p:nvGrpSpPr>
            <p:grpSpPr bwMode="auto">
              <a:xfrm>
                <a:off x="4401" y="3454"/>
                <a:ext cx="422" cy="319"/>
                <a:chOff x="4401" y="3454"/>
                <a:chExt cx="422" cy="319"/>
              </a:xfrm>
            </p:grpSpPr>
            <p:sp>
              <p:nvSpPr>
                <p:cNvPr id="16491" name="Rectangle 107"/>
                <p:cNvSpPr>
                  <a:spLocks noChangeArrowheads="1"/>
                </p:cNvSpPr>
                <p:nvPr/>
              </p:nvSpPr>
              <p:spPr bwMode="auto">
                <a:xfrm>
                  <a:off x="4443" y="3496"/>
                  <a:ext cx="33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F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715" name="Rectangle 331"/>
                <p:cNvSpPr>
                  <a:spLocks noChangeArrowheads="1"/>
                </p:cNvSpPr>
                <p:nvPr/>
              </p:nvSpPr>
              <p:spPr bwMode="auto">
                <a:xfrm>
                  <a:off x="4401" y="3454"/>
                  <a:ext cx="42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18" name="Group 334"/>
              <p:cNvGrpSpPr>
                <a:grpSpLocks/>
              </p:cNvGrpSpPr>
              <p:nvPr/>
            </p:nvGrpSpPr>
            <p:grpSpPr bwMode="auto">
              <a:xfrm>
                <a:off x="4823" y="3454"/>
                <a:ext cx="423" cy="319"/>
                <a:chOff x="4823" y="3454"/>
                <a:chExt cx="423" cy="319"/>
              </a:xfrm>
            </p:grpSpPr>
            <p:sp>
              <p:nvSpPr>
                <p:cNvPr id="16492" name="Rectangle 108"/>
                <p:cNvSpPr>
                  <a:spLocks noChangeArrowheads="1"/>
                </p:cNvSpPr>
                <p:nvPr/>
              </p:nvSpPr>
              <p:spPr bwMode="auto">
                <a:xfrm>
                  <a:off x="4865" y="3496"/>
                  <a:ext cx="33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F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717" name="Rectangle 333"/>
                <p:cNvSpPr>
                  <a:spLocks noChangeArrowheads="1"/>
                </p:cNvSpPr>
                <p:nvPr/>
              </p:nvSpPr>
              <p:spPr bwMode="auto">
                <a:xfrm>
                  <a:off x="4823" y="3454"/>
                  <a:ext cx="42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20" name="Group 336"/>
              <p:cNvGrpSpPr>
                <a:grpSpLocks/>
              </p:cNvGrpSpPr>
              <p:nvPr/>
            </p:nvGrpSpPr>
            <p:grpSpPr bwMode="auto">
              <a:xfrm>
                <a:off x="5246" y="3454"/>
                <a:ext cx="424" cy="319"/>
                <a:chOff x="5246" y="3454"/>
                <a:chExt cx="424" cy="319"/>
              </a:xfrm>
            </p:grpSpPr>
            <p:sp>
              <p:nvSpPr>
                <p:cNvPr id="16493" name="Rectangle 109"/>
                <p:cNvSpPr>
                  <a:spLocks noChangeArrowheads="1"/>
                </p:cNvSpPr>
                <p:nvPr/>
              </p:nvSpPr>
              <p:spPr bwMode="auto">
                <a:xfrm>
                  <a:off x="5288" y="3496"/>
                  <a:ext cx="34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F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719" name="Rectangle 335"/>
                <p:cNvSpPr>
                  <a:spLocks noChangeArrowheads="1"/>
                </p:cNvSpPr>
                <p:nvPr/>
              </p:nvSpPr>
              <p:spPr bwMode="auto">
                <a:xfrm>
                  <a:off x="5246" y="3454"/>
                  <a:ext cx="42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22" name="Group 338"/>
              <p:cNvGrpSpPr>
                <a:grpSpLocks/>
              </p:cNvGrpSpPr>
              <p:nvPr/>
            </p:nvGrpSpPr>
            <p:grpSpPr bwMode="auto">
              <a:xfrm>
                <a:off x="5670" y="3454"/>
                <a:ext cx="425" cy="319"/>
                <a:chOff x="5670" y="3454"/>
                <a:chExt cx="425" cy="319"/>
              </a:xfrm>
            </p:grpSpPr>
            <p:sp>
              <p:nvSpPr>
                <p:cNvPr id="16494" name="Rectangle 110"/>
                <p:cNvSpPr>
                  <a:spLocks noChangeArrowheads="1"/>
                </p:cNvSpPr>
                <p:nvPr/>
              </p:nvSpPr>
              <p:spPr bwMode="auto">
                <a:xfrm>
                  <a:off x="5712" y="3496"/>
                  <a:ext cx="34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721" name="Rectangle 337"/>
                <p:cNvSpPr>
                  <a:spLocks noChangeArrowheads="1"/>
                </p:cNvSpPr>
                <p:nvPr/>
              </p:nvSpPr>
              <p:spPr bwMode="auto">
                <a:xfrm>
                  <a:off x="5670" y="3454"/>
                  <a:ext cx="42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24" name="Group 340"/>
              <p:cNvGrpSpPr>
                <a:grpSpLocks/>
              </p:cNvGrpSpPr>
              <p:nvPr/>
            </p:nvGrpSpPr>
            <p:grpSpPr bwMode="auto">
              <a:xfrm>
                <a:off x="0" y="3857"/>
                <a:ext cx="765" cy="319"/>
                <a:chOff x="0" y="3857"/>
                <a:chExt cx="765" cy="319"/>
              </a:xfrm>
            </p:grpSpPr>
            <p:sp>
              <p:nvSpPr>
                <p:cNvPr id="16495" name="Rectangle 111"/>
                <p:cNvSpPr>
                  <a:spLocks noChangeArrowheads="1"/>
                </p:cNvSpPr>
                <p:nvPr/>
              </p:nvSpPr>
              <p:spPr bwMode="auto">
                <a:xfrm>
                  <a:off x="42" y="3899"/>
                  <a:ext cx="68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8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723" name="Rectangle 339"/>
                <p:cNvSpPr>
                  <a:spLocks noChangeArrowheads="1"/>
                </p:cNvSpPr>
                <p:nvPr/>
              </p:nvSpPr>
              <p:spPr bwMode="auto">
                <a:xfrm>
                  <a:off x="0" y="3857"/>
                  <a:ext cx="76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26" name="Group 342"/>
              <p:cNvGrpSpPr>
                <a:grpSpLocks/>
              </p:cNvGrpSpPr>
              <p:nvPr/>
            </p:nvGrpSpPr>
            <p:grpSpPr bwMode="auto">
              <a:xfrm>
                <a:off x="765" y="3857"/>
                <a:ext cx="769" cy="319"/>
                <a:chOff x="765" y="3857"/>
                <a:chExt cx="769" cy="319"/>
              </a:xfrm>
            </p:grpSpPr>
            <p:sp>
              <p:nvSpPr>
                <p:cNvPr id="16496" name="Rectangle 112"/>
                <p:cNvSpPr>
                  <a:spLocks noChangeArrowheads="1"/>
                </p:cNvSpPr>
                <p:nvPr/>
              </p:nvSpPr>
              <p:spPr bwMode="auto">
                <a:xfrm>
                  <a:off x="807" y="3899"/>
                  <a:ext cx="68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2/2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725" name="Rectangle 341"/>
                <p:cNvSpPr>
                  <a:spLocks noChangeArrowheads="1"/>
                </p:cNvSpPr>
                <p:nvPr/>
              </p:nvSpPr>
              <p:spPr bwMode="auto">
                <a:xfrm>
                  <a:off x="765" y="3857"/>
                  <a:ext cx="76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28" name="Group 344"/>
              <p:cNvGrpSpPr>
                <a:grpSpLocks/>
              </p:cNvGrpSpPr>
              <p:nvPr/>
            </p:nvGrpSpPr>
            <p:grpSpPr bwMode="auto">
              <a:xfrm>
                <a:off x="1534" y="3857"/>
                <a:ext cx="772" cy="319"/>
                <a:chOff x="1534" y="3857"/>
                <a:chExt cx="772" cy="319"/>
              </a:xfrm>
            </p:grpSpPr>
            <p:sp>
              <p:nvSpPr>
                <p:cNvPr id="16497" name="Rectangle 113"/>
                <p:cNvSpPr>
                  <a:spLocks noChangeArrowheads="1"/>
                </p:cNvSpPr>
                <p:nvPr/>
              </p:nvSpPr>
              <p:spPr bwMode="auto">
                <a:xfrm>
                  <a:off x="1576" y="3899"/>
                  <a:ext cx="68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2/17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727" name="Rectangle 343"/>
                <p:cNvSpPr>
                  <a:spLocks noChangeArrowheads="1"/>
                </p:cNvSpPr>
                <p:nvPr/>
              </p:nvSpPr>
              <p:spPr bwMode="auto">
                <a:xfrm>
                  <a:off x="1534" y="3857"/>
                  <a:ext cx="77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30" name="Group 346"/>
              <p:cNvGrpSpPr>
                <a:grpSpLocks/>
              </p:cNvGrpSpPr>
              <p:nvPr/>
            </p:nvGrpSpPr>
            <p:grpSpPr bwMode="auto">
              <a:xfrm>
                <a:off x="2306" y="3857"/>
                <a:ext cx="417" cy="319"/>
                <a:chOff x="2306" y="3857"/>
                <a:chExt cx="417" cy="319"/>
              </a:xfrm>
            </p:grpSpPr>
            <p:sp>
              <p:nvSpPr>
                <p:cNvPr id="16498" name="Rectangle 114"/>
                <p:cNvSpPr>
                  <a:spLocks noChangeArrowheads="1"/>
                </p:cNvSpPr>
                <p:nvPr/>
              </p:nvSpPr>
              <p:spPr bwMode="auto">
                <a:xfrm>
                  <a:off x="2348" y="3899"/>
                  <a:ext cx="333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729" name="Rectangle 345"/>
                <p:cNvSpPr>
                  <a:spLocks noChangeArrowheads="1"/>
                </p:cNvSpPr>
                <p:nvPr/>
              </p:nvSpPr>
              <p:spPr bwMode="auto">
                <a:xfrm>
                  <a:off x="2306" y="3857"/>
                  <a:ext cx="417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32" name="Group 348"/>
              <p:cNvGrpSpPr>
                <a:grpSpLocks/>
              </p:cNvGrpSpPr>
              <p:nvPr/>
            </p:nvGrpSpPr>
            <p:grpSpPr bwMode="auto">
              <a:xfrm>
                <a:off x="2723" y="3857"/>
                <a:ext cx="418" cy="319"/>
                <a:chOff x="2723" y="3857"/>
                <a:chExt cx="418" cy="319"/>
              </a:xfrm>
            </p:grpSpPr>
            <p:sp>
              <p:nvSpPr>
                <p:cNvPr id="16499" name="Rectangle 115"/>
                <p:cNvSpPr>
                  <a:spLocks noChangeArrowheads="1"/>
                </p:cNvSpPr>
                <p:nvPr/>
              </p:nvSpPr>
              <p:spPr bwMode="auto">
                <a:xfrm>
                  <a:off x="2765" y="3899"/>
                  <a:ext cx="33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731" name="Rectangle 347"/>
                <p:cNvSpPr>
                  <a:spLocks noChangeArrowheads="1"/>
                </p:cNvSpPr>
                <p:nvPr/>
              </p:nvSpPr>
              <p:spPr bwMode="auto">
                <a:xfrm>
                  <a:off x="2723" y="3857"/>
                  <a:ext cx="41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34" name="Group 350"/>
              <p:cNvGrpSpPr>
                <a:grpSpLocks/>
              </p:cNvGrpSpPr>
              <p:nvPr/>
            </p:nvGrpSpPr>
            <p:grpSpPr bwMode="auto">
              <a:xfrm>
                <a:off x="3141" y="3857"/>
                <a:ext cx="419" cy="319"/>
                <a:chOff x="3141" y="3857"/>
                <a:chExt cx="419" cy="319"/>
              </a:xfrm>
            </p:grpSpPr>
            <p:sp>
              <p:nvSpPr>
                <p:cNvPr id="16500" name="Rectangle 116"/>
                <p:cNvSpPr>
                  <a:spLocks noChangeArrowheads="1"/>
                </p:cNvSpPr>
                <p:nvPr/>
              </p:nvSpPr>
              <p:spPr bwMode="auto">
                <a:xfrm>
                  <a:off x="3183" y="3899"/>
                  <a:ext cx="33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733" name="Rectangle 349"/>
                <p:cNvSpPr>
                  <a:spLocks noChangeArrowheads="1"/>
                </p:cNvSpPr>
                <p:nvPr/>
              </p:nvSpPr>
              <p:spPr bwMode="auto">
                <a:xfrm>
                  <a:off x="3141" y="3857"/>
                  <a:ext cx="41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36" name="Group 352"/>
              <p:cNvGrpSpPr>
                <a:grpSpLocks/>
              </p:cNvGrpSpPr>
              <p:nvPr/>
            </p:nvGrpSpPr>
            <p:grpSpPr bwMode="auto">
              <a:xfrm>
                <a:off x="3560" y="3857"/>
                <a:ext cx="420" cy="319"/>
                <a:chOff x="3560" y="3857"/>
                <a:chExt cx="420" cy="319"/>
              </a:xfrm>
            </p:grpSpPr>
            <p:sp>
              <p:nvSpPr>
                <p:cNvPr id="16501" name="Rectangle 117"/>
                <p:cNvSpPr>
                  <a:spLocks noChangeArrowheads="1"/>
                </p:cNvSpPr>
                <p:nvPr/>
              </p:nvSpPr>
              <p:spPr bwMode="auto">
                <a:xfrm>
                  <a:off x="3602" y="3899"/>
                  <a:ext cx="336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735" name="Rectangle 351"/>
                <p:cNvSpPr>
                  <a:spLocks noChangeArrowheads="1"/>
                </p:cNvSpPr>
                <p:nvPr/>
              </p:nvSpPr>
              <p:spPr bwMode="auto">
                <a:xfrm>
                  <a:off x="3560" y="3857"/>
                  <a:ext cx="420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38" name="Group 354"/>
              <p:cNvGrpSpPr>
                <a:grpSpLocks/>
              </p:cNvGrpSpPr>
              <p:nvPr/>
            </p:nvGrpSpPr>
            <p:grpSpPr bwMode="auto">
              <a:xfrm>
                <a:off x="3980" y="3857"/>
                <a:ext cx="421" cy="319"/>
                <a:chOff x="3980" y="3857"/>
                <a:chExt cx="421" cy="319"/>
              </a:xfrm>
            </p:grpSpPr>
            <p:sp>
              <p:nvSpPr>
                <p:cNvPr id="16502" name="Rectangle 118"/>
                <p:cNvSpPr>
                  <a:spLocks noChangeArrowheads="1"/>
                </p:cNvSpPr>
                <p:nvPr/>
              </p:nvSpPr>
              <p:spPr bwMode="auto">
                <a:xfrm>
                  <a:off x="4022" y="3899"/>
                  <a:ext cx="337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 </a:t>
                  </a:r>
                  <a:endParaRPr lang="en-US" altLang="en-US" sz="1200">
                    <a:cs typeface="Times New Roman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6737" name="Rectangle 353"/>
                <p:cNvSpPr>
                  <a:spLocks noChangeArrowheads="1"/>
                </p:cNvSpPr>
                <p:nvPr/>
              </p:nvSpPr>
              <p:spPr bwMode="auto">
                <a:xfrm>
                  <a:off x="3980" y="3857"/>
                  <a:ext cx="421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40" name="Group 356"/>
              <p:cNvGrpSpPr>
                <a:grpSpLocks/>
              </p:cNvGrpSpPr>
              <p:nvPr/>
            </p:nvGrpSpPr>
            <p:grpSpPr bwMode="auto">
              <a:xfrm>
                <a:off x="4401" y="3857"/>
                <a:ext cx="422" cy="319"/>
                <a:chOff x="4401" y="3857"/>
                <a:chExt cx="422" cy="319"/>
              </a:xfrm>
            </p:grpSpPr>
            <p:sp>
              <p:nvSpPr>
                <p:cNvPr id="16503" name="Rectangle 119"/>
                <p:cNvSpPr>
                  <a:spLocks noChangeArrowheads="1"/>
                </p:cNvSpPr>
                <p:nvPr/>
              </p:nvSpPr>
              <p:spPr bwMode="auto">
                <a:xfrm>
                  <a:off x="4443" y="3899"/>
                  <a:ext cx="33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739" name="Rectangle 355"/>
                <p:cNvSpPr>
                  <a:spLocks noChangeArrowheads="1"/>
                </p:cNvSpPr>
                <p:nvPr/>
              </p:nvSpPr>
              <p:spPr bwMode="auto">
                <a:xfrm>
                  <a:off x="4401" y="3857"/>
                  <a:ext cx="42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42" name="Group 358"/>
              <p:cNvGrpSpPr>
                <a:grpSpLocks/>
              </p:cNvGrpSpPr>
              <p:nvPr/>
            </p:nvGrpSpPr>
            <p:grpSpPr bwMode="auto">
              <a:xfrm>
                <a:off x="4823" y="3857"/>
                <a:ext cx="423" cy="319"/>
                <a:chOff x="4823" y="3857"/>
                <a:chExt cx="423" cy="319"/>
              </a:xfrm>
            </p:grpSpPr>
            <p:sp>
              <p:nvSpPr>
                <p:cNvPr id="16504" name="Rectangle 120"/>
                <p:cNvSpPr>
                  <a:spLocks noChangeArrowheads="1"/>
                </p:cNvSpPr>
                <p:nvPr/>
              </p:nvSpPr>
              <p:spPr bwMode="auto">
                <a:xfrm>
                  <a:off x="4865" y="3899"/>
                  <a:ext cx="33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741" name="Rectangle 357"/>
                <p:cNvSpPr>
                  <a:spLocks noChangeArrowheads="1"/>
                </p:cNvSpPr>
                <p:nvPr/>
              </p:nvSpPr>
              <p:spPr bwMode="auto">
                <a:xfrm>
                  <a:off x="4823" y="3857"/>
                  <a:ext cx="423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44" name="Group 360"/>
              <p:cNvGrpSpPr>
                <a:grpSpLocks/>
              </p:cNvGrpSpPr>
              <p:nvPr/>
            </p:nvGrpSpPr>
            <p:grpSpPr bwMode="auto">
              <a:xfrm>
                <a:off x="5246" y="3857"/>
                <a:ext cx="424" cy="319"/>
                <a:chOff x="5246" y="3857"/>
                <a:chExt cx="424" cy="319"/>
              </a:xfrm>
            </p:grpSpPr>
            <p:sp>
              <p:nvSpPr>
                <p:cNvPr id="16505" name="Rectangle 121"/>
                <p:cNvSpPr>
                  <a:spLocks noChangeArrowheads="1"/>
                </p:cNvSpPr>
                <p:nvPr/>
              </p:nvSpPr>
              <p:spPr bwMode="auto">
                <a:xfrm>
                  <a:off x="5288" y="3899"/>
                  <a:ext cx="34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743" name="Rectangle 359"/>
                <p:cNvSpPr>
                  <a:spLocks noChangeArrowheads="1"/>
                </p:cNvSpPr>
                <p:nvPr/>
              </p:nvSpPr>
              <p:spPr bwMode="auto">
                <a:xfrm>
                  <a:off x="5246" y="3857"/>
                  <a:ext cx="42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746" name="Group 362"/>
              <p:cNvGrpSpPr>
                <a:grpSpLocks/>
              </p:cNvGrpSpPr>
              <p:nvPr/>
            </p:nvGrpSpPr>
            <p:grpSpPr bwMode="auto">
              <a:xfrm>
                <a:off x="5670" y="3857"/>
                <a:ext cx="425" cy="319"/>
                <a:chOff x="5670" y="3857"/>
                <a:chExt cx="425" cy="319"/>
              </a:xfrm>
            </p:grpSpPr>
            <p:sp>
              <p:nvSpPr>
                <p:cNvPr id="16506" name="Rectangle 122"/>
                <p:cNvSpPr>
                  <a:spLocks noChangeArrowheads="1"/>
                </p:cNvSpPr>
                <p:nvPr/>
              </p:nvSpPr>
              <p:spPr bwMode="auto">
                <a:xfrm>
                  <a:off x="5712" y="3899"/>
                  <a:ext cx="341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*</a:t>
                  </a:r>
                  <a:endParaRPr lang="en-US" altLang="en-US" sz="1200">
                    <a:cs typeface="Times New Roman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6745" name="Rectangle 361"/>
                <p:cNvSpPr>
                  <a:spLocks noChangeArrowheads="1"/>
                </p:cNvSpPr>
                <p:nvPr/>
              </p:nvSpPr>
              <p:spPr bwMode="auto">
                <a:xfrm>
                  <a:off x="5670" y="3857"/>
                  <a:ext cx="425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6748" name="Rectangle 364"/>
            <p:cNvSpPr>
              <a:spLocks noChangeArrowheads="1"/>
            </p:cNvSpPr>
            <p:nvPr/>
          </p:nvSpPr>
          <p:spPr bwMode="auto">
            <a:xfrm>
              <a:off x="-3" y="-3"/>
              <a:ext cx="6101" cy="4182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750" name="Text Box 366"/>
          <p:cNvSpPr txBox="1">
            <a:spLocks noChangeArrowheads="1"/>
          </p:cNvSpPr>
          <p:nvPr/>
        </p:nvSpPr>
        <p:spPr bwMode="auto">
          <a:xfrm>
            <a:off x="381000" y="6400800"/>
            <a:ext cx="678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6751" name="Text Box 367"/>
          <p:cNvSpPr txBox="1">
            <a:spLocks noChangeArrowheads="1"/>
          </p:cNvSpPr>
          <p:nvPr/>
        </p:nvSpPr>
        <p:spPr bwMode="auto">
          <a:xfrm>
            <a:off x="457200" y="6324600"/>
            <a:ext cx="678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latin typeface="Arial" charset="0"/>
              </a:rPr>
              <a:t>* = critical activity,  - = non-critical, F = float or slack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70F7-A900-433B-BC87-EE59A7C4A10A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Gantt Chart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057400" y="26431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7411" name="Picture 3" descr="C:\Cis375\Old Lectures\Image23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7400"/>
            <a:ext cx="83820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F71-4B45-4E1F-AF9D-4014730040DF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Overlay Resources on Gantt Chart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38375" y="2838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8435" name="Picture 3" descr="C:\Cis375\Old Lectures\Image24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2362200"/>
            <a:ext cx="8582025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156A-D18D-408C-9185-50200B634388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Milestone Chart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238375" y="2633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9459" name="Picture 3" descr="C:\Cis375\Old Lectures\Image25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7772400" cy="264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FFDAB-DDDA-43F3-B157-843789B0858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Product Feasibility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itchFamily="18" charset="0"/>
              </a:rPr>
              <a:t>Technical feasibility is not a good enough reason to build a product.</a:t>
            </a:r>
          </a:p>
          <a:p>
            <a:r>
              <a:rPr lang="en-US" altLang="en-US">
                <a:cs typeface="Times New Roman" pitchFamily="18" charset="0"/>
              </a:rPr>
              <a:t>The product must meet the customer's needs and not be available as an off-the-shelf purchase.</a:t>
            </a:r>
            <a:endParaRPr lang="en-US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5F0A4-6D31-45C8-A1C5-5A140FB63A19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Line Graph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809875" y="2243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0483" name="Picture 3" descr="C:\Cis375\Old Lectures\Image26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828800"/>
            <a:ext cx="5572125" cy="374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CFE1-58DE-40D9-923A-4C456159A1E6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Earned Value Analysis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r>
              <a:rPr lang="en-US" altLang="en-US" dirty="0">
                <a:cs typeface="Times New Roman" charset="0"/>
              </a:rPr>
              <a:t>Earned value is a quantitative measure of percent of project completed so far.</a:t>
            </a:r>
          </a:p>
          <a:p>
            <a:r>
              <a:rPr lang="en-US" altLang="en-US" dirty="0">
                <a:cs typeface="Times New Roman" charset="0"/>
              </a:rPr>
              <a:t>The total hours to complete the entire project are estimated and each task is given an earned value based on its estimated percentage contribution to the total.</a:t>
            </a:r>
          </a:p>
          <a:p>
            <a:pPr marL="0" indent="0">
              <a:buNone/>
            </a:pPr>
            <a:endParaRPr lang="en-US" altLang="en-US" sz="1800" dirty="0">
              <a:hlinkClick r:id="rId2"/>
            </a:endParaRPr>
          </a:p>
          <a:p>
            <a:pPr marL="0" indent="0">
              <a:buNone/>
            </a:pPr>
            <a:r>
              <a:rPr lang="en-US" altLang="en-US" sz="1800" dirty="0">
                <a:hlinkClick r:id="rId2"/>
              </a:rPr>
              <a:t>http://groups.umd.umich.edu/cis/course.des/cis525/js/f00/tejal/form.htm</a:t>
            </a:r>
            <a:endParaRPr lang="en-US" altLang="en-US" sz="1800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952A-CBCA-4CBC-B824-0A3D02A552F9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Error Tracking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charset="0"/>
              </a:rPr>
              <a:t>Allows comparison of current work to past projects and provides a quantitative indication of the quality of the work being conducted.</a:t>
            </a:r>
          </a:p>
          <a:p>
            <a:r>
              <a:rPr lang="en-US" altLang="en-US">
                <a:cs typeface="Times New Roman" charset="0"/>
              </a:rPr>
              <a:t>The more quantitative the approach to project tracking and control, the more likely problems can be anticipated and dealt with in a proactive manner.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94EDB-E0E9-42D6-AED4-DEB80569955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What does the customer want to know?</a:t>
            </a:r>
            <a:r>
              <a:rPr lang="en-US" altLang="en-US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Do you understand my needs?</a:t>
            </a:r>
          </a:p>
          <a:p>
            <a:r>
              <a:rPr lang="en-US" altLang="en-US"/>
              <a:t>Can you design a system to help me?</a:t>
            </a:r>
          </a:p>
          <a:p>
            <a:r>
              <a:rPr lang="en-US" altLang="en-US"/>
              <a:t>How long will it take?</a:t>
            </a:r>
          </a:p>
          <a:p>
            <a:r>
              <a:rPr lang="en-US" altLang="en-US"/>
              <a:t>How much will it cost?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95DD4-E5E4-4036-B09D-D6017C08E4B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People and Effort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>
                <a:cs typeface="Times New Roman" charset="0"/>
              </a:rPr>
              <a:t>Adding people to a project after it is behind schedule often causes the schedule to slip further</a:t>
            </a:r>
          </a:p>
          <a:p>
            <a:r>
              <a:rPr lang="en-US" altLang="en-US" sz="2400">
                <a:cs typeface="Times New Roman" charset="0"/>
              </a:rPr>
              <a:t>The relationship between the number of people on a project and overall productivity is not linear (e.g. 3 people do not produce 3 times the work of 1 person, if the people have to work in cooperation with one another) </a:t>
            </a:r>
          </a:p>
          <a:p>
            <a:r>
              <a:rPr lang="en-US" altLang="en-US" sz="2400">
                <a:cs typeface="Times New Roman" charset="0"/>
              </a:rPr>
              <a:t>The main reasons for using more than 1 person on a project are to get the job done more rapidly and to improve software quality.</a:t>
            </a:r>
            <a:endParaRPr lang="en-US" alt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F2EE5-C737-4097-8F1D-896182DB44D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Productivity and People</a:t>
            </a:r>
          </a:p>
        </p:txBody>
      </p:sp>
      <p:sp>
        <p:nvSpPr>
          <p:cNvPr id="15364" name="Rectangle 1028"/>
          <p:cNvSpPr>
            <a:spLocks noChangeArrowheads="1"/>
          </p:cNvSpPr>
          <p:nvPr/>
        </p:nvSpPr>
        <p:spPr bwMode="auto">
          <a:xfrm>
            <a:off x="2933700" y="2700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5363" name="Picture 1027" descr="C:\Cis375\Old Lectures\Image10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362200"/>
            <a:ext cx="6819900" cy="303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B2A7-E4E5-4D83-B5D5-E2876ED3A31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Matching People to Tasks</a:t>
            </a:r>
            <a:br>
              <a:rPr lang="en-US" altLang="en-US" dirty="0"/>
            </a:br>
            <a:r>
              <a:rPr lang="en-US" altLang="en-US" sz="2800" dirty="0"/>
              <a:t>(Myer-Briggs)</a:t>
            </a:r>
            <a:endParaRPr lang="en-US" altLang="en-US" dirty="0"/>
          </a:p>
        </p:txBody>
      </p:sp>
      <p:sp>
        <p:nvSpPr>
          <p:cNvPr id="16388" name="Rectangle 1028"/>
          <p:cNvSpPr>
            <a:spLocks noChangeArrowheads="1"/>
          </p:cNvSpPr>
          <p:nvPr/>
        </p:nvSpPr>
        <p:spPr bwMode="auto">
          <a:xfrm>
            <a:off x="3209925" y="2381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6387" name="Picture 1027" descr="C:\Cis375\Old Lectures\Image11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86000"/>
            <a:ext cx="5019675" cy="38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0C76-C6B9-44F5-9C99-BBF6E6DCFC7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Software </a:t>
            </a:r>
            <a:r>
              <a:rPr lang="en-US" altLang="en-US" dirty="0" smtClean="0"/>
              <a:t>Team </a:t>
            </a:r>
            <a:r>
              <a:rPr lang="en-US" altLang="en-US" dirty="0"/>
              <a:t>Organization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en-US" sz="2800">
                <a:cs typeface="Times New Roman" charset="0"/>
              </a:rPr>
              <a:t>Democratic decentralized</a:t>
            </a:r>
          </a:p>
          <a:p>
            <a:pPr lvl="1"/>
            <a:r>
              <a:rPr lang="en-US" altLang="en-US" sz="2400">
                <a:cs typeface="Times New Roman" charset="0"/>
              </a:rPr>
              <a:t>rotating task coordinators</a:t>
            </a:r>
          </a:p>
          <a:p>
            <a:pPr lvl="1"/>
            <a:r>
              <a:rPr lang="en-US" altLang="en-US" sz="2400">
                <a:cs typeface="Times New Roman" charset="0"/>
              </a:rPr>
              <a:t>group consensus</a:t>
            </a:r>
          </a:p>
          <a:p>
            <a:r>
              <a:rPr lang="en-US" altLang="en-US" sz="2800">
                <a:cs typeface="Times New Roman" charset="0"/>
              </a:rPr>
              <a:t>Controlled decentralized</a:t>
            </a:r>
          </a:p>
          <a:p>
            <a:pPr lvl="1"/>
            <a:r>
              <a:rPr lang="en-US" altLang="en-US" sz="2400">
                <a:cs typeface="Times New Roman" charset="0"/>
              </a:rPr>
              <a:t>permanent leader</a:t>
            </a:r>
          </a:p>
          <a:p>
            <a:pPr lvl="1"/>
            <a:r>
              <a:rPr lang="en-US" altLang="en-US" sz="2400">
                <a:cs typeface="Times New Roman" charset="0"/>
              </a:rPr>
              <a:t>group problem solving</a:t>
            </a:r>
          </a:p>
          <a:p>
            <a:pPr lvl="1"/>
            <a:r>
              <a:rPr lang="en-US" altLang="en-US" sz="2400">
                <a:cs typeface="Times New Roman" charset="0"/>
              </a:rPr>
              <a:t>subgroup implementation of solutions</a:t>
            </a:r>
          </a:p>
          <a:p>
            <a:r>
              <a:rPr lang="en-US" altLang="en-US" sz="2800">
                <a:cs typeface="Times New Roman" charset="0"/>
              </a:rPr>
              <a:t>Controlled centralized</a:t>
            </a:r>
          </a:p>
          <a:p>
            <a:pPr lvl="1"/>
            <a:r>
              <a:rPr lang="en-US" altLang="en-US" sz="2400">
                <a:cs typeface="Times New Roman" charset="0"/>
              </a:rPr>
              <a:t>top level problem solving</a:t>
            </a:r>
          </a:p>
          <a:p>
            <a:pPr lvl="1"/>
            <a:r>
              <a:rPr lang="en-US" altLang="en-US" sz="2400">
                <a:cs typeface="Times New Roman" charset="0"/>
              </a:rPr>
              <a:t>internal coordination managed by team leader</a:t>
            </a:r>
            <a:endParaRPr lang="en-US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1443</Words>
  <Application>Microsoft Office PowerPoint</Application>
  <PresentationFormat>On-screen Show (4:3)</PresentationFormat>
  <Paragraphs>430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Default Design</vt:lpstr>
      <vt:lpstr>Project Scheduling and Tracking</vt:lpstr>
      <vt:lpstr>Planning Objectives </vt:lpstr>
      <vt:lpstr>Scope Definition</vt:lpstr>
      <vt:lpstr>Product Feasibility</vt:lpstr>
      <vt:lpstr>What does the customer want to know? </vt:lpstr>
      <vt:lpstr>People and Effort</vt:lpstr>
      <vt:lpstr>Productivity and People</vt:lpstr>
      <vt:lpstr>Matching People to Tasks (Myer-Briggs)</vt:lpstr>
      <vt:lpstr>Software Team Organization</vt:lpstr>
      <vt:lpstr>Chief Programmer Team</vt:lpstr>
      <vt:lpstr>Democratic</vt:lpstr>
      <vt:lpstr>Factors Affecting Team Organization</vt:lpstr>
      <vt:lpstr>Process</vt:lpstr>
      <vt:lpstr>Framework Activities</vt:lpstr>
      <vt:lpstr>Process Considerations - 1</vt:lpstr>
      <vt:lpstr>Process Considerations - 2</vt:lpstr>
      <vt:lpstr>Managing the Project</vt:lpstr>
      <vt:lpstr>Critical Practices</vt:lpstr>
      <vt:lpstr>Scheduling Principles - 1</vt:lpstr>
      <vt:lpstr>Scheduling Principles - 2</vt:lpstr>
      <vt:lpstr>Scheduling Principles - 3</vt:lpstr>
      <vt:lpstr>Step 1 List the Deliverables</vt:lpstr>
      <vt:lpstr>Step 2 Define the Milestones</vt:lpstr>
      <vt:lpstr>Step 3 Work Breakdown Structure</vt:lpstr>
      <vt:lpstr>Project Effort Distribution</vt:lpstr>
      <vt:lpstr>Defining a Task Set</vt:lpstr>
      <vt:lpstr>Software Project Types - 1</vt:lpstr>
      <vt:lpstr>Software Project Types - 2</vt:lpstr>
      <vt:lpstr>Software Process Degree of Rigor - 1</vt:lpstr>
      <vt:lpstr>Software Process Degree of Rigor - 2</vt:lpstr>
      <vt:lpstr>Rigor Adaptation Criteria</vt:lpstr>
      <vt:lpstr>Activity Graph</vt:lpstr>
      <vt:lpstr>CPM Critical Path Method</vt:lpstr>
      <vt:lpstr>PowerPoint Presentation</vt:lpstr>
      <vt:lpstr>CPM Equations</vt:lpstr>
      <vt:lpstr>Program Evaluation and Review Technique</vt:lpstr>
      <vt:lpstr>Gantt Chart</vt:lpstr>
      <vt:lpstr>Overlay Resources on Gantt Chart</vt:lpstr>
      <vt:lpstr>Milestone Chart</vt:lpstr>
      <vt:lpstr>Line Graph</vt:lpstr>
      <vt:lpstr>Earned Value Analysis</vt:lpstr>
      <vt:lpstr>Error Tracking</vt:lpstr>
    </vt:vector>
  </TitlesOfParts>
  <Company>CIS - U of M - Dearborn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Scheduling and Tracking</dc:title>
  <dc:creator>Bruce Maxim</dc:creator>
  <cp:lastModifiedBy>bmaxim</cp:lastModifiedBy>
  <cp:revision>12</cp:revision>
  <cp:lastPrinted>2016-10-18T22:48:51Z</cp:lastPrinted>
  <dcterms:created xsi:type="dcterms:W3CDTF">2002-09-11T02:49:05Z</dcterms:created>
  <dcterms:modified xsi:type="dcterms:W3CDTF">2017-06-07T17:47:55Z</dcterms:modified>
</cp:coreProperties>
</file>